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30" d="100"/>
          <a:sy n="30" d="100"/>
        </p:scale>
        <p:origin x="-1656" y="-11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BFDB-18D0-4DF4-AE44-4E5E26FBF1AE}" type="datetimeFigureOut">
              <a:rPr lang="fr-FR" smtClean="0"/>
              <a:t>10/08/2014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333F-31CD-43F7-B55D-35BACC3CC1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BFDB-18D0-4DF4-AE44-4E5E26FBF1AE}" type="datetimeFigureOut">
              <a:rPr lang="fr-FR" smtClean="0"/>
              <a:t>10/08/2014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333F-31CD-43F7-B55D-35BACC3CC1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BFDB-18D0-4DF4-AE44-4E5E26FBF1AE}" type="datetimeFigureOut">
              <a:rPr lang="fr-FR" smtClean="0"/>
              <a:t>10/08/2014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333F-31CD-43F7-B55D-35BACC3CC1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BFDB-18D0-4DF4-AE44-4E5E26FBF1AE}" type="datetimeFigureOut">
              <a:rPr lang="fr-FR" smtClean="0"/>
              <a:t>10/08/2014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333F-31CD-43F7-B55D-35BACC3CC1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BFDB-18D0-4DF4-AE44-4E5E26FBF1AE}" type="datetimeFigureOut">
              <a:rPr lang="fr-FR" smtClean="0"/>
              <a:t>10/08/2014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333F-31CD-43F7-B55D-35BACC3CC1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BFDB-18D0-4DF4-AE44-4E5E26FBF1AE}" type="datetimeFigureOut">
              <a:rPr lang="fr-FR" smtClean="0"/>
              <a:t>10/08/2014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333F-31CD-43F7-B55D-35BACC3CC1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BFDB-18D0-4DF4-AE44-4E5E26FBF1AE}" type="datetimeFigureOut">
              <a:rPr lang="fr-FR" smtClean="0"/>
              <a:t>10/08/2014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333F-31CD-43F7-B55D-35BACC3CC1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BFDB-18D0-4DF4-AE44-4E5E26FBF1AE}" type="datetimeFigureOut">
              <a:rPr lang="fr-FR" smtClean="0"/>
              <a:t>10/08/2014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333F-31CD-43F7-B55D-35BACC3CC1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BFDB-18D0-4DF4-AE44-4E5E26FBF1AE}" type="datetimeFigureOut">
              <a:rPr lang="fr-FR" smtClean="0"/>
              <a:t>10/08/2014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333F-31CD-43F7-B55D-35BACC3CC1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BFDB-18D0-4DF4-AE44-4E5E26FBF1AE}" type="datetimeFigureOut">
              <a:rPr lang="fr-FR" smtClean="0"/>
              <a:t>10/08/2014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333F-31CD-43F7-B55D-35BACC3CC1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BFDB-18D0-4DF4-AE44-4E5E26FBF1AE}" type="datetimeFigureOut">
              <a:rPr lang="fr-FR" smtClean="0"/>
              <a:t>10/08/2014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333F-31CD-43F7-B55D-35BACC3CC16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2BFDB-18D0-4DF4-AE44-4E5E26FBF1AE}" type="datetimeFigureOut">
              <a:rPr lang="fr-FR" smtClean="0"/>
              <a:t>10/08/2014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E333F-31CD-43F7-B55D-35BACC3CC160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rmAutofit/>
          </a:bodyPr>
          <a:lstStyle/>
          <a:p>
            <a:r>
              <a:rPr lang="fr-FR" sz="6600" b="1" dirty="0" smtClean="0"/>
              <a:t>325</a:t>
            </a:r>
            <a:br>
              <a:rPr lang="fr-FR" sz="6600" b="1" dirty="0" smtClean="0"/>
            </a:br>
            <a:r>
              <a:rPr lang="fr-FR" sz="6600" b="1" dirty="0" err="1" smtClean="0"/>
              <a:t>Ry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Jehovah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Tompo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soa</a:t>
            </a:r>
            <a:r>
              <a:rPr lang="fr-FR" sz="6600" b="1" dirty="0" smtClean="0"/>
              <a:t> !</a:t>
            </a:r>
            <a:br>
              <a:rPr lang="fr-FR" sz="6600" b="1" dirty="0" smtClean="0"/>
            </a:br>
            <a:endParaRPr lang="fr-FR" sz="6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smtClean="0"/>
              <a:t>1. </a:t>
            </a:r>
            <a:r>
              <a:rPr lang="fr-FR" b="1" dirty="0" err="1" smtClean="0"/>
              <a:t>Ry</a:t>
            </a:r>
            <a:r>
              <a:rPr lang="fr-FR" b="1" dirty="0" smtClean="0"/>
              <a:t> </a:t>
            </a:r>
            <a:r>
              <a:rPr lang="fr-FR" b="1" dirty="0" err="1" smtClean="0"/>
              <a:t>Jehovah</a:t>
            </a:r>
            <a:r>
              <a:rPr lang="fr-FR" b="1" dirty="0" smtClean="0"/>
              <a:t> </a:t>
            </a:r>
            <a:r>
              <a:rPr lang="fr-FR" b="1" dirty="0" err="1" smtClean="0"/>
              <a:t>Tompo</a:t>
            </a:r>
            <a:r>
              <a:rPr lang="fr-FR" b="1" dirty="0" smtClean="0"/>
              <a:t> </a:t>
            </a:r>
            <a:r>
              <a:rPr lang="fr-FR" b="1" dirty="0" err="1" smtClean="0"/>
              <a:t>soa</a:t>
            </a:r>
            <a:r>
              <a:rPr lang="fr-FR" b="1" dirty="0" smtClean="0"/>
              <a:t> !</a:t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Vory</a:t>
            </a:r>
            <a:r>
              <a:rPr lang="fr-FR" b="1" dirty="0" smtClean="0"/>
              <a:t> </a:t>
            </a:r>
            <a:r>
              <a:rPr lang="fr-FR" b="1" dirty="0" err="1" smtClean="0"/>
              <a:t>eto</a:t>
            </a:r>
            <a:r>
              <a:rPr lang="fr-FR" b="1" dirty="0" smtClean="0"/>
              <a:t> </a:t>
            </a:r>
            <a:r>
              <a:rPr lang="fr-FR" b="1" dirty="0" err="1" smtClean="0"/>
              <a:t>izahay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Ka </a:t>
            </a:r>
            <a:r>
              <a:rPr lang="fr-FR" b="1" dirty="0" err="1" smtClean="0"/>
              <a:t>mifaly</a:t>
            </a:r>
            <a:r>
              <a:rPr lang="fr-FR" b="1" dirty="0" smtClean="0"/>
              <a:t> </a:t>
            </a:r>
            <a:r>
              <a:rPr lang="fr-FR" b="1" dirty="0" err="1" smtClean="0"/>
              <a:t>avokoa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   </a:t>
            </a:r>
            <a:r>
              <a:rPr lang="fr-FR" b="1" dirty="0" err="1" smtClean="0"/>
              <a:t>Raisonao</a:t>
            </a:r>
            <a:r>
              <a:rPr lang="fr-FR" b="1" dirty="0" smtClean="0"/>
              <a:t>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vavakay</a:t>
            </a:r>
            <a:r>
              <a:rPr lang="fr-FR" b="1" dirty="0" smtClean="0"/>
              <a:t> !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Andro</a:t>
            </a:r>
            <a:r>
              <a:rPr lang="fr-FR" b="1" dirty="0" smtClean="0"/>
              <a:t> </a:t>
            </a:r>
            <a:r>
              <a:rPr lang="fr-FR" b="1" dirty="0" err="1" smtClean="0"/>
              <a:t>fitokanan</a:t>
            </a:r>
            <a:r>
              <a:rPr lang="fr-FR" b="1" dirty="0" smtClean="0"/>
              <a:t>-</a:t>
            </a:r>
            <a:r>
              <a:rPr lang="fr-FR" b="1" dirty="0" err="1" smtClean="0"/>
              <a:t>trano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   </a:t>
            </a:r>
            <a:r>
              <a:rPr lang="fr-FR" b="1" dirty="0" err="1" smtClean="0"/>
              <a:t>Fifaliam</a:t>
            </a:r>
            <a:r>
              <a:rPr lang="fr-FR" b="1" dirty="0" smtClean="0"/>
              <a:t>-</a:t>
            </a:r>
            <a:r>
              <a:rPr lang="fr-FR" b="1" dirty="0" err="1" smtClean="0"/>
              <a:t>be</a:t>
            </a:r>
            <a:r>
              <a:rPr lang="fr-FR" b="1" dirty="0" smtClean="0"/>
              <a:t> </a:t>
            </a:r>
            <a:r>
              <a:rPr lang="fr-FR" b="1" dirty="0" err="1" smtClean="0"/>
              <a:t>izao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Ampidino</a:t>
            </a:r>
            <a:r>
              <a:rPr lang="fr-FR" b="1" dirty="0" smtClean="0"/>
              <a:t>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tsodrano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  </a:t>
            </a:r>
            <a:r>
              <a:rPr lang="fr-FR" b="1" dirty="0" err="1" smtClean="0"/>
              <a:t>Avy</a:t>
            </a:r>
            <a:r>
              <a:rPr lang="fr-FR" b="1" dirty="0" smtClean="0"/>
              <a:t> </a:t>
            </a:r>
            <a:r>
              <a:rPr lang="fr-FR" b="1" dirty="0" err="1" smtClean="0"/>
              <a:t>ao</a:t>
            </a:r>
            <a:r>
              <a:rPr lang="fr-FR" b="1" dirty="0" smtClean="0"/>
              <a:t> an-</a:t>
            </a:r>
            <a:r>
              <a:rPr lang="fr-FR" b="1" dirty="0" err="1" smtClean="0"/>
              <a:t>danitrao</a:t>
            </a:r>
            <a:r>
              <a:rPr lang="fr-FR" b="1" dirty="0" smtClean="0"/>
              <a:t>.</a:t>
            </a:r>
            <a:endParaRPr lang="fr-FR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Autofit/>
          </a:bodyPr>
          <a:lstStyle/>
          <a:p>
            <a:r>
              <a:rPr lang="fr-FR" b="1" dirty="0" smtClean="0"/>
              <a:t>2. </a:t>
            </a:r>
            <a:r>
              <a:rPr lang="fr-FR" b="1" dirty="0" err="1" smtClean="0"/>
              <a:t>Ry</a:t>
            </a:r>
            <a:r>
              <a:rPr lang="fr-FR" b="1" dirty="0" smtClean="0"/>
              <a:t> </a:t>
            </a:r>
            <a:r>
              <a:rPr lang="fr-FR" b="1" dirty="0" err="1" smtClean="0"/>
              <a:t>Jesosy</a:t>
            </a:r>
            <a:r>
              <a:rPr lang="fr-FR" b="1" dirty="0" smtClean="0"/>
              <a:t> ! </a:t>
            </a:r>
            <a:r>
              <a:rPr lang="fr-FR" b="1" dirty="0" err="1" smtClean="0"/>
              <a:t>mandrosoa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  Fa </a:t>
            </a:r>
            <a:r>
              <a:rPr lang="fr-FR" b="1" dirty="0" err="1" smtClean="0"/>
              <a:t>Anao</a:t>
            </a:r>
            <a:r>
              <a:rPr lang="fr-FR" b="1" dirty="0" smtClean="0"/>
              <a:t>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tranonay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Hiderana</a:t>
            </a:r>
            <a:r>
              <a:rPr lang="fr-FR" b="1" dirty="0" smtClean="0"/>
              <a:t> </a:t>
            </a:r>
            <a:r>
              <a:rPr lang="fr-FR" b="1" dirty="0" err="1" smtClean="0"/>
              <a:t>Anao</a:t>
            </a:r>
            <a:r>
              <a:rPr lang="fr-FR" b="1" dirty="0" smtClean="0"/>
              <a:t> </a:t>
            </a:r>
            <a:r>
              <a:rPr lang="fr-FR" b="1" dirty="0" err="1" smtClean="0"/>
              <a:t>tokoa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   Ka </a:t>
            </a:r>
            <a:r>
              <a:rPr lang="fr-FR" b="1" dirty="0" err="1" smtClean="0"/>
              <a:t>henoy</a:t>
            </a:r>
            <a:r>
              <a:rPr lang="fr-FR" b="1" dirty="0" smtClean="0"/>
              <a:t>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hatakay</a:t>
            </a:r>
            <a:r>
              <a:rPr lang="fr-FR" b="1" dirty="0" smtClean="0"/>
              <a:t> !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Nefa</a:t>
            </a:r>
            <a:r>
              <a:rPr lang="fr-FR" b="1" dirty="0" smtClean="0"/>
              <a:t> </a:t>
            </a:r>
            <a:r>
              <a:rPr lang="fr-FR" b="1" dirty="0" err="1" smtClean="0"/>
              <a:t>tsy</a:t>
            </a:r>
            <a:r>
              <a:rPr lang="fr-FR" b="1" dirty="0" smtClean="0"/>
              <a:t>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vatan</a:t>
            </a:r>
            <a:r>
              <a:rPr lang="fr-FR" b="1" dirty="0" smtClean="0"/>
              <a:t>-</a:t>
            </a:r>
            <a:r>
              <a:rPr lang="fr-FR" b="1" dirty="0" err="1" smtClean="0"/>
              <a:t>trano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  No </a:t>
            </a:r>
            <a:r>
              <a:rPr lang="fr-FR" b="1" dirty="0" err="1" smtClean="0"/>
              <a:t>honenanao</a:t>
            </a:r>
            <a:r>
              <a:rPr lang="fr-FR" b="1" dirty="0" smtClean="0"/>
              <a:t> </a:t>
            </a:r>
            <a:r>
              <a:rPr lang="fr-FR" b="1" dirty="0" err="1" smtClean="0"/>
              <a:t>izao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Fa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fo</a:t>
            </a:r>
            <a:r>
              <a:rPr lang="fr-FR" b="1" dirty="0" smtClean="0"/>
              <a:t> no </a:t>
            </a:r>
            <a:r>
              <a:rPr lang="fr-FR" b="1" dirty="0" err="1" smtClean="0"/>
              <a:t>itokano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   </a:t>
            </a:r>
            <a:r>
              <a:rPr lang="fr-FR" b="1" dirty="0" err="1" smtClean="0"/>
              <a:t>Itoero</a:t>
            </a:r>
            <a:r>
              <a:rPr lang="fr-FR" b="1" dirty="0" smtClean="0"/>
              <a:t>, </a:t>
            </a:r>
            <a:r>
              <a:rPr lang="fr-FR" b="1" dirty="0" err="1" smtClean="0"/>
              <a:t>hafanao</a:t>
            </a:r>
            <a:r>
              <a:rPr lang="fr-FR" b="1" dirty="0" smtClean="0"/>
              <a:t>.</a:t>
            </a:r>
            <a:endParaRPr lang="fr-FR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Autofit/>
          </a:bodyPr>
          <a:lstStyle/>
          <a:p>
            <a:r>
              <a:rPr lang="fr-FR" b="1" dirty="0" smtClean="0"/>
              <a:t>3. </a:t>
            </a:r>
            <a:r>
              <a:rPr lang="fr-FR" b="1" dirty="0" err="1" smtClean="0"/>
              <a:t>Ry</a:t>
            </a:r>
            <a:r>
              <a:rPr lang="fr-FR" b="1" dirty="0" smtClean="0"/>
              <a:t> </a:t>
            </a:r>
            <a:r>
              <a:rPr lang="fr-FR" b="1" dirty="0" err="1" smtClean="0"/>
              <a:t>Fanahy</a:t>
            </a:r>
            <a:r>
              <a:rPr lang="fr-FR" b="1" dirty="0" smtClean="0"/>
              <a:t> </a:t>
            </a:r>
            <a:r>
              <a:rPr lang="fr-FR" b="1" dirty="0" err="1" smtClean="0"/>
              <a:t>Mpanazava</a:t>
            </a:r>
            <a:r>
              <a:rPr lang="fr-FR" b="1" dirty="0" smtClean="0"/>
              <a:t> !</a:t>
            </a:r>
            <a:br>
              <a:rPr lang="fr-FR" b="1" dirty="0" smtClean="0"/>
            </a:br>
            <a:r>
              <a:rPr lang="fr-FR" b="1" dirty="0" smtClean="0"/>
              <a:t>      </a:t>
            </a:r>
            <a:r>
              <a:rPr lang="fr-FR" b="1" dirty="0" err="1" smtClean="0"/>
              <a:t>Anjakao</a:t>
            </a:r>
            <a:r>
              <a:rPr lang="fr-FR" b="1" dirty="0" smtClean="0"/>
              <a:t> </a:t>
            </a:r>
            <a:r>
              <a:rPr lang="fr-FR" b="1" dirty="0" err="1" smtClean="0"/>
              <a:t>tokoa</a:t>
            </a:r>
            <a:r>
              <a:rPr lang="fr-FR" b="1" dirty="0" smtClean="0"/>
              <a:t> </a:t>
            </a:r>
            <a:r>
              <a:rPr lang="fr-FR" b="1" dirty="0" err="1" smtClean="0"/>
              <a:t>izahay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Dia </a:t>
            </a:r>
            <a:r>
              <a:rPr lang="fr-FR" b="1" dirty="0" err="1" smtClean="0"/>
              <a:t>hazava</a:t>
            </a:r>
            <a:r>
              <a:rPr lang="fr-FR" b="1" dirty="0" smtClean="0"/>
              <a:t> </a:t>
            </a:r>
            <a:r>
              <a:rPr lang="fr-FR" b="1" dirty="0" err="1" smtClean="0"/>
              <a:t>lalandava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  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fanahin</a:t>
            </a:r>
            <a:r>
              <a:rPr lang="fr-FR" b="1" dirty="0" smtClean="0"/>
              <a:t>-</a:t>
            </a:r>
            <a:r>
              <a:rPr lang="fr-FR" b="1" dirty="0" err="1" smtClean="0"/>
              <a:t>janakao</a:t>
            </a:r>
            <a:r>
              <a:rPr lang="fr-FR" b="1" dirty="0" smtClean="0"/>
              <a:t> ;</a:t>
            </a:r>
            <a:br>
              <a:rPr lang="fr-FR" b="1" dirty="0" smtClean="0"/>
            </a:br>
            <a:r>
              <a:rPr lang="fr-FR" b="1" dirty="0" smtClean="0"/>
              <a:t>   Ka </a:t>
            </a:r>
            <a:r>
              <a:rPr lang="fr-FR" b="1" dirty="0" err="1" smtClean="0"/>
              <a:t>fenoy</a:t>
            </a:r>
            <a:r>
              <a:rPr lang="fr-FR" b="1" dirty="0" smtClean="0"/>
              <a:t> </a:t>
            </a:r>
            <a:r>
              <a:rPr lang="fr-FR" b="1" dirty="0" err="1" smtClean="0"/>
              <a:t>fanahy</a:t>
            </a:r>
            <a:r>
              <a:rPr lang="fr-FR" b="1" dirty="0" smtClean="0"/>
              <a:t> </a:t>
            </a:r>
            <a:r>
              <a:rPr lang="fr-FR" b="1" dirty="0" err="1" smtClean="0"/>
              <a:t>mino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  Ho </a:t>
            </a:r>
            <a:r>
              <a:rPr lang="fr-FR" b="1" dirty="0" err="1" smtClean="0"/>
              <a:t>tempolinao</a:t>
            </a:r>
            <a:r>
              <a:rPr lang="fr-FR" b="1" dirty="0" smtClean="0"/>
              <a:t> </a:t>
            </a:r>
            <a:r>
              <a:rPr lang="fr-FR" b="1" dirty="0" err="1" smtClean="0"/>
              <a:t>tokoa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Hatrizao</a:t>
            </a:r>
            <a:r>
              <a:rPr lang="fr-FR" b="1" dirty="0" smtClean="0"/>
              <a:t> dia </a:t>
            </a:r>
            <a:r>
              <a:rPr lang="fr-FR" b="1" dirty="0" err="1" smtClean="0"/>
              <a:t>hamasino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  Ka </a:t>
            </a:r>
            <a:r>
              <a:rPr lang="fr-FR" b="1" dirty="0" err="1" smtClean="0"/>
              <a:t>hitombo</a:t>
            </a:r>
            <a:r>
              <a:rPr lang="fr-FR" b="1" dirty="0" smtClean="0"/>
              <a:t> </a:t>
            </a:r>
            <a:r>
              <a:rPr lang="fr-FR" b="1" dirty="0" err="1" smtClean="0"/>
              <a:t>sy</a:t>
            </a:r>
            <a:r>
              <a:rPr lang="fr-FR" b="1" dirty="0" smtClean="0"/>
              <a:t> </a:t>
            </a:r>
            <a:r>
              <a:rPr lang="fr-FR" b="1" dirty="0" err="1" smtClean="0"/>
              <a:t>hanoa</a:t>
            </a:r>
            <a:r>
              <a:rPr lang="fr-FR" b="1" dirty="0" smtClean="0"/>
              <a:t>.</a:t>
            </a:r>
            <a:endParaRPr lang="fr-FR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</Words>
  <Application>Microsoft Office PowerPoint</Application>
  <PresentationFormat>Affichage à l'écran (16:9)</PresentationFormat>
  <Paragraphs>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325 Ry Jehovah Tompo soa ! </vt:lpstr>
      <vt:lpstr>1. Ry Jehovah Tompo soa !     Vory eto izahay,    Ka mifaly avokoa,       Raisonao ny vavakay !    Andro fitokanan-trano,       Fifaliam-be izao,    Ampidino ny tsodrano       Avy ao an-danitrao.</vt:lpstr>
      <vt:lpstr>2. Ry Jesosy ! mandrosoa       Fa Anao ny tranonay,    Hiderana Anao tokoa,       Ka henoy ny hatakay !    Nefa tsy ny vatan-trano       No honenanao izao,    Fa ny fo no itokano,       Itoero, hafanao.</vt:lpstr>
      <vt:lpstr>3. Ry Fanahy Mpanazava !       Anjakao tokoa izahay,    Dia hazava lalandava,       Ny fanahin-janakao ;    Ka fenoy fanahy mino       Ho tempolinao tokoa,    Hatrizao dia hamasino       Ka hitombo sy hanoa.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325 Ry Jehovah Tompo soa ! </dc:title>
  <dc:creator>TANTA Milefitra</dc:creator>
  <cp:lastModifiedBy>TANTA Milefitra</cp:lastModifiedBy>
  <cp:revision>1</cp:revision>
  <dcterms:created xsi:type="dcterms:W3CDTF">2014-08-10T16:21:55Z</dcterms:created>
  <dcterms:modified xsi:type="dcterms:W3CDTF">2014-08-10T16:26:32Z</dcterms:modified>
</cp:coreProperties>
</file>