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30" d="100"/>
          <a:sy n="30" d="100"/>
        </p:scale>
        <p:origin x="-1656" y="-11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120F-A8D8-4714-A127-72F588B6FF85}" type="datetimeFigureOut">
              <a:rPr lang="fr-FR" smtClean="0"/>
              <a:t>10/08/2014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9C2DC-D7B0-49AC-B5A1-F06858F480F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120F-A8D8-4714-A127-72F588B6FF85}" type="datetimeFigureOut">
              <a:rPr lang="fr-FR" smtClean="0"/>
              <a:t>10/08/2014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9C2DC-D7B0-49AC-B5A1-F06858F480F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120F-A8D8-4714-A127-72F588B6FF85}" type="datetimeFigureOut">
              <a:rPr lang="fr-FR" smtClean="0"/>
              <a:t>10/08/2014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9C2DC-D7B0-49AC-B5A1-F06858F480F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120F-A8D8-4714-A127-72F588B6FF85}" type="datetimeFigureOut">
              <a:rPr lang="fr-FR" smtClean="0"/>
              <a:t>10/08/2014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9C2DC-D7B0-49AC-B5A1-F06858F480F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120F-A8D8-4714-A127-72F588B6FF85}" type="datetimeFigureOut">
              <a:rPr lang="fr-FR" smtClean="0"/>
              <a:t>10/08/2014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9C2DC-D7B0-49AC-B5A1-F06858F480F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120F-A8D8-4714-A127-72F588B6FF85}" type="datetimeFigureOut">
              <a:rPr lang="fr-FR" smtClean="0"/>
              <a:t>10/08/2014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9C2DC-D7B0-49AC-B5A1-F06858F480F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120F-A8D8-4714-A127-72F588B6FF85}" type="datetimeFigureOut">
              <a:rPr lang="fr-FR" smtClean="0"/>
              <a:t>10/08/2014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9C2DC-D7B0-49AC-B5A1-F06858F480F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120F-A8D8-4714-A127-72F588B6FF85}" type="datetimeFigureOut">
              <a:rPr lang="fr-FR" smtClean="0"/>
              <a:t>10/08/2014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9C2DC-D7B0-49AC-B5A1-F06858F480F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120F-A8D8-4714-A127-72F588B6FF85}" type="datetimeFigureOut">
              <a:rPr lang="fr-FR" smtClean="0"/>
              <a:t>10/08/2014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9C2DC-D7B0-49AC-B5A1-F06858F480F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120F-A8D8-4714-A127-72F588B6FF85}" type="datetimeFigureOut">
              <a:rPr lang="fr-FR" smtClean="0"/>
              <a:t>10/08/2014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9C2DC-D7B0-49AC-B5A1-F06858F480F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120F-A8D8-4714-A127-72F588B6FF85}" type="datetimeFigureOut">
              <a:rPr lang="fr-FR" smtClean="0"/>
              <a:t>10/08/2014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9C2DC-D7B0-49AC-B5A1-F06858F480F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5120F-A8D8-4714-A127-72F588B6FF85}" type="datetimeFigureOut">
              <a:rPr lang="fr-FR" smtClean="0"/>
              <a:t>10/08/2014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9C2DC-D7B0-49AC-B5A1-F06858F480F6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6000" b="1" dirty="0" smtClean="0"/>
              <a:t> 326</a:t>
            </a:r>
            <a:br>
              <a:rPr lang="fr-FR" sz="6000" b="1" dirty="0" smtClean="0"/>
            </a:br>
            <a:r>
              <a:rPr lang="fr-FR" sz="6000" b="1" dirty="0" smtClean="0"/>
              <a:t> </a:t>
            </a:r>
            <a:r>
              <a:rPr lang="fr-FR" sz="6000" b="1" dirty="0" err="1" smtClean="0"/>
              <a:t>Atreho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ny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mpanomponao</a:t>
            </a:r>
            <a:endParaRPr lang="fr-FR" sz="6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6000" b="1" dirty="0" smtClean="0"/>
              <a:t>1.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Atreho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ny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mpanomponao</a:t>
            </a:r>
            <a:r>
              <a:rPr lang="fr-FR" sz="6000" b="1" dirty="0" smtClean="0"/>
              <a:t> </a:t>
            </a:r>
            <a:br>
              <a:rPr lang="fr-FR" sz="6000" b="1" dirty="0" smtClean="0"/>
            </a:br>
            <a:r>
              <a:rPr lang="fr-FR" sz="6000" b="1" dirty="0" smtClean="0"/>
              <a:t>      </a:t>
            </a:r>
            <a:r>
              <a:rPr lang="fr-FR" sz="6000" b="1" dirty="0" err="1" smtClean="0"/>
              <a:t>Izay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mivory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eto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izao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fr-FR" sz="6000" b="1" dirty="0" smtClean="0"/>
              <a:t>   Ka </a:t>
            </a:r>
            <a:r>
              <a:rPr lang="fr-FR" sz="6000" b="1" dirty="0" err="1" smtClean="0"/>
              <a:t>efa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nametrahanao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fr-FR" sz="6000" b="1" dirty="0" smtClean="0"/>
              <a:t>      </a:t>
            </a:r>
            <a:r>
              <a:rPr lang="fr-FR" sz="6000" b="1" dirty="0" err="1" smtClean="0"/>
              <a:t>Adidy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masina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hatao</a:t>
            </a:r>
            <a:r>
              <a:rPr lang="fr-FR" sz="6000" b="1" dirty="0" smtClean="0"/>
              <a:t>.</a:t>
            </a:r>
            <a:endParaRPr lang="fr-FR" sz="6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5400" b="1" dirty="0" smtClean="0"/>
              <a:t>2. </a:t>
            </a:r>
            <a:r>
              <a:rPr lang="fr-FR" sz="5400" b="1" dirty="0" err="1" smtClean="0"/>
              <a:t>Hianao</a:t>
            </a:r>
            <a:r>
              <a:rPr lang="fr-FR" sz="5400" b="1" dirty="0" smtClean="0"/>
              <a:t>, </a:t>
            </a:r>
            <a:r>
              <a:rPr lang="fr-FR" sz="5400" b="1" dirty="0" err="1" smtClean="0"/>
              <a:t>izay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Tompon’ezaka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dirty="0" smtClean="0"/>
              <a:t>    </a:t>
            </a:r>
            <a:r>
              <a:rPr lang="fr-FR" sz="5400" b="1" dirty="0" err="1" smtClean="0"/>
              <a:t>Nifidy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anay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tsy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mendrika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dirty="0" smtClean="0"/>
              <a:t>   Ka </a:t>
            </a:r>
            <a:r>
              <a:rPr lang="fr-FR" sz="5400" b="1" dirty="0" err="1" smtClean="0"/>
              <a:t>efa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nampirisika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dirty="0" smtClean="0"/>
              <a:t>     </a:t>
            </a:r>
            <a:r>
              <a:rPr lang="fr-FR" sz="5400" b="1" dirty="0" err="1" smtClean="0"/>
              <a:t>Handroso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tsy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hiherika</a:t>
            </a:r>
            <a:r>
              <a:rPr lang="fr-FR" sz="5400" b="1" dirty="0" smtClean="0"/>
              <a:t>.</a:t>
            </a:r>
            <a:endParaRPr lang="fr-FR" sz="5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500"/>
          </a:xfrm>
        </p:spPr>
        <p:txBody>
          <a:bodyPr>
            <a:normAutofit/>
          </a:bodyPr>
          <a:lstStyle/>
          <a:p>
            <a:r>
              <a:rPr lang="fr-FR" sz="5000" b="1" dirty="0" smtClean="0"/>
              <a:t>3. ‘</a:t>
            </a:r>
            <a:r>
              <a:rPr lang="fr-FR" sz="5000" b="1" dirty="0" err="1" smtClean="0"/>
              <a:t>Ndrisy</a:t>
            </a:r>
            <a:r>
              <a:rPr lang="fr-FR" sz="5000" b="1" dirty="0" smtClean="0"/>
              <a:t> </a:t>
            </a:r>
            <a:r>
              <a:rPr lang="fr-FR" sz="5000" b="1" dirty="0" err="1" smtClean="0"/>
              <a:t>mpanompo</a:t>
            </a:r>
            <a:r>
              <a:rPr lang="fr-FR" sz="5000" b="1" dirty="0" smtClean="0"/>
              <a:t> </a:t>
            </a:r>
            <a:r>
              <a:rPr lang="fr-FR" sz="5000" b="1" dirty="0" err="1" smtClean="0"/>
              <a:t>tsy</a:t>
            </a:r>
            <a:r>
              <a:rPr lang="fr-FR" sz="5000" b="1" dirty="0" smtClean="0"/>
              <a:t> </a:t>
            </a:r>
            <a:r>
              <a:rPr lang="fr-FR" sz="5000" b="1" dirty="0" err="1" smtClean="0"/>
              <a:t>manoa</a:t>
            </a:r>
            <a:r>
              <a:rPr lang="fr-FR" sz="5000" b="1" dirty="0" smtClean="0"/>
              <a:t/>
            </a:r>
            <a:br>
              <a:rPr lang="fr-FR" sz="5000" b="1" dirty="0" smtClean="0"/>
            </a:br>
            <a:r>
              <a:rPr lang="fr-FR" sz="5000" b="1" dirty="0" smtClean="0"/>
              <a:t>    </a:t>
            </a:r>
            <a:r>
              <a:rPr lang="fr-FR" sz="5000" b="1" dirty="0" err="1" smtClean="0"/>
              <a:t>Izahay</a:t>
            </a:r>
            <a:r>
              <a:rPr lang="fr-FR" sz="5000" b="1" dirty="0" smtClean="0"/>
              <a:t> </a:t>
            </a:r>
            <a:r>
              <a:rPr lang="fr-FR" sz="5000" b="1" dirty="0" err="1" smtClean="0"/>
              <a:t>izay</a:t>
            </a:r>
            <a:r>
              <a:rPr lang="fr-FR" sz="5000" b="1" dirty="0" smtClean="0"/>
              <a:t> </a:t>
            </a:r>
            <a:r>
              <a:rPr lang="fr-FR" sz="5000" b="1" dirty="0" err="1" smtClean="0"/>
              <a:t>nofidinao</a:t>
            </a:r>
            <a:r>
              <a:rPr lang="fr-FR" sz="5000" b="1" dirty="0" smtClean="0"/>
              <a:t>.</a:t>
            </a:r>
            <a:br>
              <a:rPr lang="fr-FR" sz="5000" b="1" dirty="0" smtClean="0"/>
            </a:br>
            <a:r>
              <a:rPr lang="fr-FR" sz="5000" b="1" dirty="0" smtClean="0"/>
              <a:t>   </a:t>
            </a:r>
            <a:r>
              <a:rPr lang="fr-FR" sz="5000" b="1" dirty="0" err="1" smtClean="0"/>
              <a:t>Mpiasa</a:t>
            </a:r>
            <a:r>
              <a:rPr lang="fr-FR" sz="5000" b="1" dirty="0" smtClean="0"/>
              <a:t> </a:t>
            </a:r>
            <a:r>
              <a:rPr lang="fr-FR" sz="5000" b="1" dirty="0" err="1" smtClean="0"/>
              <a:t>tsy</a:t>
            </a:r>
            <a:r>
              <a:rPr lang="fr-FR" sz="5000" b="1" dirty="0" smtClean="0"/>
              <a:t> </a:t>
            </a:r>
            <a:r>
              <a:rPr lang="fr-FR" sz="5000" b="1" dirty="0" err="1" smtClean="0"/>
              <a:t>mba</a:t>
            </a:r>
            <a:r>
              <a:rPr lang="fr-FR" sz="5000" b="1" dirty="0" smtClean="0"/>
              <a:t> </a:t>
            </a:r>
            <a:r>
              <a:rPr lang="fr-FR" sz="5000" b="1" dirty="0" err="1" smtClean="0"/>
              <a:t>mahasoa</a:t>
            </a:r>
            <a:r>
              <a:rPr lang="fr-FR" sz="5000" b="1" dirty="0" smtClean="0"/>
              <a:t>,</a:t>
            </a:r>
            <a:br>
              <a:rPr lang="fr-FR" sz="5000" b="1" dirty="0" smtClean="0"/>
            </a:br>
            <a:r>
              <a:rPr lang="fr-FR" sz="5000" b="1" dirty="0" smtClean="0"/>
              <a:t>    </a:t>
            </a:r>
            <a:r>
              <a:rPr lang="fr-FR" sz="5000" b="1" dirty="0" err="1" smtClean="0"/>
              <a:t>Tompo</a:t>
            </a:r>
            <a:r>
              <a:rPr lang="fr-FR" sz="5000" b="1" dirty="0" smtClean="0"/>
              <a:t> ô ! </a:t>
            </a:r>
            <a:r>
              <a:rPr lang="fr-FR" sz="5000" b="1" dirty="0" err="1" smtClean="0"/>
              <a:t>mifona</a:t>
            </a:r>
            <a:r>
              <a:rPr lang="fr-FR" sz="5000" b="1" dirty="0" smtClean="0"/>
              <a:t> </a:t>
            </a:r>
            <a:r>
              <a:rPr lang="fr-FR" sz="5000" b="1" dirty="0" err="1" smtClean="0"/>
              <a:t>Aminao</a:t>
            </a:r>
            <a:r>
              <a:rPr lang="fr-FR" sz="5000" b="1" dirty="0" smtClean="0"/>
              <a:t>.</a:t>
            </a:r>
            <a:endParaRPr lang="fr-FR" sz="5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500"/>
          </a:xfrm>
        </p:spPr>
        <p:txBody>
          <a:bodyPr>
            <a:normAutofit/>
          </a:bodyPr>
          <a:lstStyle/>
          <a:p>
            <a:r>
              <a:rPr lang="fr-FR" sz="6000" b="1" dirty="0" smtClean="0"/>
              <a:t>4. Na dia </a:t>
            </a:r>
            <a:r>
              <a:rPr lang="fr-FR" sz="6000" b="1" dirty="0" err="1" smtClean="0"/>
              <a:t>kely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aza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izao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fr-FR" sz="6000" b="1" dirty="0" smtClean="0"/>
              <a:t>      No </a:t>
            </a:r>
            <a:r>
              <a:rPr lang="fr-FR" sz="6000" b="1" dirty="0" err="1" smtClean="0"/>
              <a:t>azonay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atolotra</a:t>
            </a:r>
            <a:r>
              <a:rPr lang="fr-FR" sz="6000" b="1" dirty="0" smtClean="0"/>
              <a:t>,</a:t>
            </a:r>
            <a:br>
              <a:rPr lang="fr-FR" sz="6000" b="1" dirty="0" smtClean="0"/>
            </a:br>
            <a:r>
              <a:rPr lang="fr-FR" sz="6000" b="1" dirty="0" smtClean="0"/>
              <a:t>   </a:t>
            </a:r>
            <a:r>
              <a:rPr lang="fr-FR" sz="6000" b="1" dirty="0" err="1" smtClean="0"/>
              <a:t>Aoka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re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mba</a:t>
            </a:r>
            <a:r>
              <a:rPr lang="fr-FR" sz="6000" b="1" dirty="0" smtClean="0"/>
              <a:t> ho </a:t>
            </a:r>
            <a:r>
              <a:rPr lang="fr-FR" sz="6000" b="1" dirty="0" err="1" smtClean="0"/>
              <a:t>sitrakao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fr-FR" sz="6000" b="1" dirty="0" smtClean="0"/>
              <a:t>      </a:t>
            </a:r>
            <a:r>
              <a:rPr lang="fr-FR" sz="6000" b="1" dirty="0" err="1" smtClean="0"/>
              <a:t>Haroso</a:t>
            </a:r>
            <a:r>
              <a:rPr lang="fr-FR" sz="6000" b="1" dirty="0" smtClean="0"/>
              <a:t> ho </a:t>
            </a:r>
            <a:r>
              <a:rPr lang="fr-FR" sz="6000" b="1" dirty="0" err="1" smtClean="0"/>
              <a:t>fanatitra</a:t>
            </a:r>
            <a:r>
              <a:rPr lang="fr-FR" sz="6000" b="1" dirty="0" smtClean="0"/>
              <a:t>.</a:t>
            </a:r>
            <a:endParaRPr lang="fr-FR" sz="60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5400" b="1" dirty="0" smtClean="0"/>
              <a:t>5. Dia </a:t>
            </a:r>
            <a:r>
              <a:rPr lang="fr-FR" sz="5400" b="1" dirty="0" err="1" smtClean="0"/>
              <a:t>saotra</a:t>
            </a:r>
            <a:r>
              <a:rPr lang="fr-FR" sz="5400" b="1" dirty="0" smtClean="0"/>
              <a:t> no </a:t>
            </a:r>
            <a:r>
              <a:rPr lang="fr-FR" sz="5400" b="1" dirty="0" err="1" smtClean="0"/>
              <a:t>omena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Anao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dirty="0" smtClean="0"/>
              <a:t>      Ka </a:t>
            </a:r>
            <a:r>
              <a:rPr lang="fr-FR" sz="5400" b="1" dirty="0" err="1" smtClean="0"/>
              <a:t>raiso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re</a:t>
            </a:r>
            <a:r>
              <a:rPr lang="fr-FR" sz="5400" b="1" dirty="0" smtClean="0"/>
              <a:t>, </a:t>
            </a:r>
            <a:r>
              <a:rPr lang="fr-FR" sz="5400" b="1" dirty="0" err="1" smtClean="0"/>
              <a:t>ry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Tomponay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dirty="0" smtClean="0"/>
              <a:t>   </a:t>
            </a:r>
            <a:r>
              <a:rPr lang="fr-FR" sz="5400" b="1" dirty="0" err="1" smtClean="0"/>
              <a:t>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fonay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koa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onenonao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dirty="0" smtClean="0"/>
              <a:t>      </a:t>
            </a:r>
            <a:r>
              <a:rPr lang="fr-FR" sz="5400" b="1" dirty="0" err="1" smtClean="0"/>
              <a:t>Sy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anjakao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mandrakizay</a:t>
            </a:r>
            <a:r>
              <a:rPr lang="fr-FR" sz="5400" b="1" dirty="0" smtClean="0"/>
              <a:t>.</a:t>
            </a:r>
            <a:endParaRPr lang="fr-FR" sz="5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34</Words>
  <Application>Microsoft Office PowerPoint</Application>
  <PresentationFormat>Affichage à l'écran (16:9)</PresentationFormat>
  <Paragraphs>6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 326  Atreho ny mpanomponao</vt:lpstr>
      <vt:lpstr>1. Atreho ny mpanomponao        Izay mivory eto izao    Ka efa nametrahanao       Adidy masina hatao.</vt:lpstr>
      <vt:lpstr>2. Hianao, izay Tompon’ezaka     Nifidy anay tsy mendrika    Ka efa nampirisika      Handroso tsy hiherika.</vt:lpstr>
      <vt:lpstr>3. ‘Ndrisy mpanompo tsy manoa     Izahay izay nofidinao.    Mpiasa tsy mba mahasoa,     Tompo ô ! mifona Aminao.</vt:lpstr>
      <vt:lpstr>4. Na dia kely aza izao       No azonay atolotra,    Aoka re mba ho sitrakao       Haroso ho fanatitra.</vt:lpstr>
      <vt:lpstr>5. Dia saotra no omena Anao       Ka raiso re, ry Tomponay    Ny fonay koa onenonao       Sy anjakao mandrakizay.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326  Atreho ny mpanomponao</dc:title>
  <dc:creator>TANTA Milefitra</dc:creator>
  <cp:lastModifiedBy>TANTA Milefitra</cp:lastModifiedBy>
  <cp:revision>1</cp:revision>
  <dcterms:created xsi:type="dcterms:W3CDTF">2014-08-10T16:26:35Z</dcterms:created>
  <dcterms:modified xsi:type="dcterms:W3CDTF">2014-08-10T16:32:51Z</dcterms:modified>
</cp:coreProperties>
</file>