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C11D6-CF94-4883-B9C5-53F623DD7C9E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ADAB-032E-4518-8324-E5FDB54E45F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 327 </a:t>
            </a:r>
            <a:br>
              <a:rPr lang="fr-FR" sz="6600" b="1" dirty="0" smtClean="0"/>
            </a:br>
            <a:r>
              <a:rPr lang="fr-FR" sz="6600" b="1" dirty="0" err="1" smtClean="0"/>
              <a:t>Isaoranay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 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Tomponay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Tsitoha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Isaoranay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Tomponay</a:t>
            </a:r>
            <a:r>
              <a:rPr lang="fr-FR" b="1" dirty="0" smtClean="0"/>
              <a:t> </a:t>
            </a:r>
            <a:r>
              <a:rPr lang="fr-FR" b="1" dirty="0" err="1" smtClean="0"/>
              <a:t>Tsitoha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nanomezanao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Mpiasa</a:t>
            </a:r>
            <a:r>
              <a:rPr lang="fr-FR" b="1" dirty="0" smtClean="0"/>
              <a:t> </a:t>
            </a:r>
            <a:r>
              <a:rPr lang="fr-FR" b="1" dirty="0" err="1" smtClean="0"/>
              <a:t>mahasoa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nony</a:t>
            </a:r>
            <a:r>
              <a:rPr lang="fr-FR" b="1" dirty="0" smtClean="0"/>
              <a:t> </a:t>
            </a:r>
            <a:r>
              <a:rPr lang="fr-FR" b="1" dirty="0" err="1" smtClean="0"/>
              <a:t>vao</a:t>
            </a:r>
            <a:r>
              <a:rPr lang="fr-FR" b="1" dirty="0" smtClean="0"/>
              <a:t> </a:t>
            </a:r>
            <a:r>
              <a:rPr lang="fr-FR" b="1" dirty="0" err="1" smtClean="0"/>
              <a:t>nandre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antso</a:t>
            </a:r>
            <a:r>
              <a:rPr lang="fr-FR" b="1" dirty="0" smtClean="0"/>
              <a:t> </a:t>
            </a:r>
            <a:r>
              <a:rPr lang="fr-FR" b="1" dirty="0" err="1" smtClean="0"/>
              <a:t>taminao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Dia </a:t>
            </a:r>
            <a:r>
              <a:rPr lang="fr-FR" b="1" dirty="0" err="1" smtClean="0"/>
              <a:t>roso</a:t>
            </a:r>
            <a:r>
              <a:rPr lang="fr-FR" b="1" dirty="0" smtClean="0"/>
              <a:t> ka </a:t>
            </a:r>
            <a:r>
              <a:rPr lang="fr-FR" b="1" dirty="0" err="1" smtClean="0"/>
              <a:t>nandeha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Nanao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asanao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Natokanay</a:t>
            </a:r>
            <a:r>
              <a:rPr lang="fr-FR" b="1" dirty="0" smtClean="0"/>
              <a:t> ho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taona</a:t>
            </a:r>
            <a:r>
              <a:rPr lang="fr-FR" b="1" dirty="0" smtClean="0"/>
              <a:t> </a:t>
            </a:r>
            <a:r>
              <a:rPr lang="fr-FR" b="1" dirty="0" err="1" smtClean="0"/>
              <a:t>maro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fitiavanao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Nataony</a:t>
            </a:r>
            <a:r>
              <a:rPr lang="fr-FR" b="1" dirty="0" smtClean="0"/>
              <a:t> </a:t>
            </a:r>
            <a:r>
              <a:rPr lang="fr-FR" b="1" dirty="0" err="1" smtClean="0"/>
              <a:t>rehareha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   Na </a:t>
            </a:r>
            <a:r>
              <a:rPr lang="fr-FR" b="1" dirty="0" err="1" smtClean="0"/>
              <a:t>nisy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manjo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kivy</a:t>
            </a:r>
            <a:r>
              <a:rPr lang="fr-FR" b="1" dirty="0" smtClean="0"/>
              <a:t> </a:t>
            </a:r>
            <a:r>
              <a:rPr lang="fr-FR" b="1" dirty="0" err="1" smtClean="0"/>
              <a:t>sanatria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Hianao</a:t>
            </a:r>
            <a:r>
              <a:rPr lang="fr-FR" b="1" dirty="0" smtClean="0"/>
              <a:t>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ao</a:t>
            </a:r>
            <a:r>
              <a:rPr lang="fr-FR" b="1" dirty="0" smtClean="0"/>
              <a:t> </a:t>
            </a:r>
            <a:r>
              <a:rPr lang="fr-FR" b="1" dirty="0" err="1" smtClean="0"/>
              <a:t>am</a:t>
            </a:r>
            <a:r>
              <a:rPr lang="fr-FR" b="1" dirty="0" smtClean="0"/>
              <a:t>-po</a:t>
            </a:r>
            <a:br>
              <a:rPr lang="fr-FR" b="1" dirty="0" smtClean="0"/>
            </a:br>
            <a:r>
              <a:rPr lang="fr-FR" b="1" dirty="0" smtClean="0"/>
              <a:t>     </a:t>
            </a:r>
            <a:r>
              <a:rPr lang="fr-FR" b="1" dirty="0" err="1" smtClean="0"/>
              <a:t>Nanao</a:t>
            </a:r>
            <a:r>
              <a:rPr lang="fr-FR" b="1" dirty="0" smtClean="0"/>
              <a:t> </a:t>
            </a:r>
            <a:r>
              <a:rPr lang="fr-FR" b="1" dirty="0" err="1" smtClean="0"/>
              <a:t>hoe</a:t>
            </a:r>
            <a:r>
              <a:rPr lang="fr-FR" b="1" dirty="0" smtClean="0"/>
              <a:t>: « </a:t>
            </a:r>
            <a:r>
              <a:rPr lang="fr-FR" b="1" dirty="0" err="1" smtClean="0"/>
              <a:t>Matokia</a:t>
            </a:r>
            <a:r>
              <a:rPr lang="fr-FR" b="1" dirty="0" smtClean="0"/>
              <a:t> ».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nataony</a:t>
            </a:r>
            <a:r>
              <a:rPr lang="fr-FR" b="1" dirty="0" smtClean="0"/>
              <a:t> </a:t>
            </a:r>
            <a:r>
              <a:rPr lang="fr-FR" b="1" dirty="0" err="1" smtClean="0"/>
              <a:t>anie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Hambininao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Hitombo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 dia </a:t>
            </a:r>
            <a:r>
              <a:rPr lang="fr-FR" b="1" dirty="0" err="1" smtClean="0"/>
              <a:t>be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Hitera</a:t>
            </a:r>
            <a:r>
              <a:rPr lang="fr-FR" b="1" dirty="0" smtClean="0"/>
              <a:t>-</a:t>
            </a:r>
            <a:r>
              <a:rPr lang="fr-FR" b="1" dirty="0" err="1" smtClean="0"/>
              <a:t>boka</a:t>
            </a:r>
            <a:r>
              <a:rPr lang="fr-FR" b="1" dirty="0" smtClean="0"/>
              <a:t>-</a:t>
            </a:r>
            <a:r>
              <a:rPr lang="fr-FR" b="1" dirty="0" err="1" smtClean="0"/>
              <a:t>tsoa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Hianao</a:t>
            </a:r>
            <a:r>
              <a:rPr lang="fr-FR" b="1" dirty="0" smtClean="0"/>
              <a:t>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tia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No </a:t>
            </a:r>
            <a:r>
              <a:rPr lang="fr-FR" b="1" dirty="0" err="1" smtClean="0"/>
              <a:t>angatahanay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Tongava</a:t>
            </a:r>
            <a:r>
              <a:rPr lang="fr-FR" b="1" dirty="0" smtClean="0"/>
              <a:t>, </a:t>
            </a:r>
            <a:r>
              <a:rPr lang="fr-FR" b="1" dirty="0" err="1" smtClean="0"/>
              <a:t>manampia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vitany</a:t>
            </a:r>
            <a:r>
              <a:rPr lang="fr-FR" b="1" dirty="0" smtClean="0"/>
              <a:t> ho </a:t>
            </a:r>
            <a:r>
              <a:rPr lang="fr-FR" b="1" dirty="0" err="1" smtClean="0"/>
              <a:t>anay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4 .Ka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tsinjovinao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Sikino</a:t>
            </a:r>
            <a:r>
              <a:rPr lang="fr-FR" b="1" dirty="0" smtClean="0"/>
              <a:t> </a:t>
            </a:r>
            <a:r>
              <a:rPr lang="fr-FR" b="1" dirty="0" err="1" smtClean="0"/>
              <a:t>hery</a:t>
            </a:r>
            <a:r>
              <a:rPr lang="fr-FR" b="1" dirty="0" smtClean="0"/>
              <a:t> </a:t>
            </a:r>
            <a:r>
              <a:rPr lang="fr-FR" b="1" dirty="0" err="1" smtClean="0"/>
              <a:t>indray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Ity</a:t>
            </a:r>
            <a:r>
              <a:rPr lang="fr-FR" b="1" dirty="0" smtClean="0"/>
              <a:t> </a:t>
            </a:r>
            <a:r>
              <a:rPr lang="fr-FR" b="1" dirty="0" err="1" smtClean="0"/>
              <a:t>mpanomponao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Anio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rahatrizay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teny</a:t>
            </a:r>
            <a:r>
              <a:rPr lang="fr-FR" b="1" dirty="0" smtClean="0"/>
              <a:t> </a:t>
            </a:r>
            <a:r>
              <a:rPr lang="fr-FR" b="1" dirty="0" err="1" smtClean="0"/>
              <a:t>taminao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Ho </a:t>
            </a:r>
            <a:r>
              <a:rPr lang="fr-FR" b="1" dirty="0" err="1" smtClean="0"/>
              <a:t>aminy</a:t>
            </a:r>
            <a:r>
              <a:rPr lang="fr-FR" b="1" dirty="0" smtClean="0"/>
              <a:t> </a:t>
            </a:r>
            <a:r>
              <a:rPr lang="fr-FR" b="1" dirty="0" err="1" smtClean="0"/>
              <a:t>anie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Mpanompo</a:t>
            </a:r>
            <a:r>
              <a:rPr lang="fr-FR" b="1" dirty="0" smtClean="0"/>
              <a:t> </a:t>
            </a:r>
            <a:r>
              <a:rPr lang="fr-FR" b="1" dirty="0" err="1" smtClean="0"/>
              <a:t>sitrakao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  </a:t>
            </a:r>
            <a:r>
              <a:rPr lang="fr-FR" b="1" dirty="0" err="1" smtClean="0"/>
              <a:t>Satria</a:t>
            </a:r>
            <a:r>
              <a:rPr lang="fr-FR" b="1" dirty="0" smtClean="0"/>
              <a:t> </a:t>
            </a:r>
            <a:r>
              <a:rPr lang="fr-FR" b="1" dirty="0" err="1" smtClean="0"/>
              <a:t>nahefa</a:t>
            </a:r>
            <a:r>
              <a:rPr lang="fr-FR" b="1" dirty="0" smtClean="0"/>
              <a:t> </a:t>
            </a:r>
            <a:r>
              <a:rPr lang="fr-FR" b="1" dirty="0" err="1" smtClean="0"/>
              <a:t>be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 327  Isaoranay Anao,       Ry Tomponay Tsitoha</vt:lpstr>
      <vt:lpstr>1. Isaoranay Anao,       Ry Tomponay Tsitoha,    Ny nanomezanao       Mpiasa mahasoa.    Ka nony vao nandre       Ilay antso taminao,    Dia roso ka nandeha       Nanao ny asanao.</vt:lpstr>
      <vt:lpstr>2. Natokanay ho Anao,      Ny taona maro be ;    Ilay fitiavanao,      Nataony rehareha.    Na nisy ny manjo,      Tsy kivy sanatria    Hianao ilay ao am-po      Nanao hoe: « Matokia ».</vt:lpstr>
      <vt:lpstr>3. Izay nataony anie,       Hambininao tokoa,    Hitombo be dia be       Hitera-boka-tsoa,    Hianao Ilay Tompo tia       No angatahanay ;    Tongava, manampia       Izay vitany ho anay.</vt:lpstr>
      <vt:lpstr>4 .Ka mba tsinjovinao,       Sikino hery indray,    Ity mpanomponao,       Anio sy rahatrizay,    Ilay teny taminao       Ho aminy anie ;    Mpanompo sitrakao       Satria nahefa be.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327  Isaoranay Anao,       Ry Tomponay Tsitoha</dc:title>
  <dc:creator>TANTA Milefitra</dc:creator>
  <cp:lastModifiedBy>TANTA Milefitra</cp:lastModifiedBy>
  <cp:revision>1</cp:revision>
  <dcterms:created xsi:type="dcterms:W3CDTF">2014-08-11T04:16:28Z</dcterms:created>
  <dcterms:modified xsi:type="dcterms:W3CDTF">2014-08-11T04:23:33Z</dcterms:modified>
</cp:coreProperties>
</file>