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639C5-51FA-44F9-A1F4-002E6CFA81F7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03A0-3686-43C1-A735-720D7A16755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328</a:t>
            </a:r>
            <a:br>
              <a:rPr lang="fr-FR" sz="8000" b="1" dirty="0" smtClean="0"/>
            </a:br>
            <a:r>
              <a:rPr lang="fr-FR" sz="8000" b="1" dirty="0" smtClean="0"/>
              <a:t> </a:t>
            </a:r>
            <a:r>
              <a:rPr lang="fr-FR" sz="8000" b="1" dirty="0" err="1" smtClean="0"/>
              <a:t>Mba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tahio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Jeso</a:t>
            </a:r>
            <a:r>
              <a:rPr lang="fr-FR" sz="8000" b="1" dirty="0" smtClean="0"/>
              <a:t> ô !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1.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tahio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Jeso</a:t>
            </a:r>
            <a:r>
              <a:rPr lang="fr-FR" sz="6000" b="1" dirty="0" smtClean="0"/>
              <a:t> ô !</a:t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Hira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hatakay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teny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tarihonao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Hanarahanay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ireny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Hianao</a:t>
            </a:r>
            <a:r>
              <a:rPr lang="fr-FR" sz="6000" b="1" dirty="0" smtClean="0"/>
              <a:t> no </a:t>
            </a:r>
            <a:r>
              <a:rPr lang="fr-FR" sz="6000" b="1" dirty="0" err="1" smtClean="0"/>
              <a:t>Tompon’aina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Sady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mendri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koderaina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2. </a:t>
            </a:r>
            <a:r>
              <a:rPr lang="fr-FR" sz="6000" b="1" dirty="0" err="1" smtClean="0"/>
              <a:t>Izahay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mpanomponao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Hody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tokantrano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Faly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manana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Ka </a:t>
            </a:r>
            <a:r>
              <a:rPr lang="fr-FR" sz="6000" b="1" dirty="0" err="1" smtClean="0"/>
              <a:t>vimbino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tantano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Aza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avela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irery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Izahay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fandrao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very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6000" b="1" dirty="0" smtClean="0"/>
              <a:t>3. </a:t>
            </a:r>
            <a:r>
              <a:rPr lang="fr-FR" sz="6000" b="1" dirty="0" err="1" smtClean="0"/>
              <a:t>Saotra</a:t>
            </a:r>
            <a:r>
              <a:rPr lang="fr-FR" sz="6000" b="1" dirty="0" smtClean="0"/>
              <a:t> no </a:t>
            </a:r>
            <a:r>
              <a:rPr lang="fr-FR" sz="6000" b="1" dirty="0" err="1" smtClean="0"/>
              <a:t>atolotray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</a:t>
            </a:r>
            <a:r>
              <a:rPr lang="fr-FR" sz="6000" b="1" dirty="0" err="1" smtClean="0"/>
              <a:t>Raha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mbola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atý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tany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Ao</a:t>
            </a:r>
            <a:r>
              <a:rPr lang="fr-FR" sz="6000" b="1" dirty="0" smtClean="0"/>
              <a:t> an-</a:t>
            </a:r>
            <a:r>
              <a:rPr lang="fr-FR" sz="6000" b="1" dirty="0" err="1" smtClean="0"/>
              <a:t>danitra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indray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Dia </a:t>
            </a:r>
            <a:r>
              <a:rPr lang="fr-FR" sz="6000" b="1" dirty="0" err="1" smtClean="0"/>
              <a:t>dera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lany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No </a:t>
            </a:r>
            <a:r>
              <a:rPr lang="fr-FR" sz="6000" b="1" dirty="0" err="1" smtClean="0"/>
              <a:t>hatao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hohiraina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Ho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Tompon’aina</a:t>
            </a:r>
            <a:r>
              <a:rPr lang="fr-FR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328  Mba tahio, Jeso ô !</vt:lpstr>
      <vt:lpstr>1. Mba tahio, Jeso ô !      Hira, hatakay sy teny ;    Mba tarihonao ny fo      Hanarahanay ireny ;    Hianao no Tompon’aina,      Sady mendri-koderaina.</vt:lpstr>
      <vt:lpstr>2. Izahay mpanomponao     Hody ao an-tokantrano,    Faly manana Anao,     Ka vimbino sy tantano ;    Aza avela ho irery,     Izahay, fandrao ho very.</vt:lpstr>
      <vt:lpstr>3. Saotra no atolotray,     Raha mbola atý an-tany ;    Ao an-danitra indray     Dia dera tsy ho lany    No hatao sy hohiraina     Ho Anao ry Tompon’aina.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328  Mba tahio, Jeso ô !</dc:title>
  <dc:creator>TANTA Milefitra</dc:creator>
  <cp:lastModifiedBy>TANTA Milefitra</cp:lastModifiedBy>
  <cp:revision>1</cp:revision>
  <dcterms:created xsi:type="dcterms:W3CDTF">2014-08-11T04:23:42Z</dcterms:created>
  <dcterms:modified xsi:type="dcterms:W3CDTF">2014-08-11T04:28:10Z</dcterms:modified>
</cp:coreProperties>
</file>