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32-1B4E-448B-85BD-CAD0B348E63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0F-B462-4E7D-B43C-59826B261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32-1B4E-448B-85BD-CAD0B348E63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0F-B462-4E7D-B43C-59826B261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32-1B4E-448B-85BD-CAD0B348E63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0F-B462-4E7D-B43C-59826B261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32-1B4E-448B-85BD-CAD0B348E63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0F-B462-4E7D-B43C-59826B261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32-1B4E-448B-85BD-CAD0B348E63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0F-B462-4E7D-B43C-59826B261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32-1B4E-448B-85BD-CAD0B348E63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0F-B462-4E7D-B43C-59826B261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32-1B4E-448B-85BD-CAD0B348E63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0F-B462-4E7D-B43C-59826B261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32-1B4E-448B-85BD-CAD0B348E63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0F-B462-4E7D-B43C-59826B261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32-1B4E-448B-85BD-CAD0B348E63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0F-B462-4E7D-B43C-59826B261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32-1B4E-448B-85BD-CAD0B348E63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0F-B462-4E7D-B43C-59826B261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32-1B4E-448B-85BD-CAD0B348E63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280F-B462-4E7D-B43C-59826B2612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6332-1B4E-448B-85BD-CAD0B348E63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F280F-B462-4E7D-B43C-59826B26124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329 </a:t>
            </a:r>
            <a:br>
              <a:rPr lang="fr-FR" sz="6600" b="1" dirty="0" smtClean="0"/>
            </a:br>
            <a:r>
              <a:rPr lang="fr-FR" sz="6600" b="1" dirty="0" err="1" smtClean="0"/>
              <a:t>Saotra</a:t>
            </a:r>
            <a:r>
              <a:rPr lang="fr-FR" sz="6600" b="1" dirty="0" smtClean="0"/>
              <a:t>, </a:t>
            </a:r>
            <a:r>
              <a:rPr lang="fr-FR" sz="6600" b="1" dirty="0" err="1" smtClean="0"/>
              <a:t>dera</a:t>
            </a:r>
            <a:r>
              <a:rPr lang="fr-FR" sz="6600" b="1" dirty="0" smtClean="0"/>
              <a:t>, no </a:t>
            </a:r>
            <a:r>
              <a:rPr lang="fr-FR" sz="6600" b="1" dirty="0" err="1" smtClean="0"/>
              <a:t>homena</a:t>
            </a:r>
            <a:endParaRPr lang="fr-FR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b="1" dirty="0" smtClean="0"/>
              <a:t>1. </a:t>
            </a:r>
            <a:r>
              <a:rPr lang="fr-FR" b="1" dirty="0" err="1" smtClean="0"/>
              <a:t>Saotra</a:t>
            </a:r>
            <a:r>
              <a:rPr lang="fr-FR" b="1" dirty="0" smtClean="0"/>
              <a:t>, </a:t>
            </a:r>
            <a:r>
              <a:rPr lang="fr-FR" b="1" dirty="0" err="1" smtClean="0"/>
              <a:t>dera</a:t>
            </a:r>
            <a:r>
              <a:rPr lang="fr-FR" b="1" dirty="0" smtClean="0"/>
              <a:t>, no </a:t>
            </a:r>
            <a:r>
              <a:rPr lang="fr-FR" b="1" dirty="0" err="1" smtClean="0"/>
              <a:t>homena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Ho </a:t>
            </a:r>
            <a:r>
              <a:rPr lang="fr-FR" b="1" dirty="0" err="1" smtClean="0"/>
              <a:t>Anao</a:t>
            </a:r>
            <a:r>
              <a:rPr lang="fr-FR" b="1" dirty="0" smtClean="0"/>
              <a:t> </a:t>
            </a:r>
            <a:r>
              <a:rPr lang="fr-FR" b="1" dirty="0" err="1" smtClean="0"/>
              <a:t>Mpanavotray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Hianao</a:t>
            </a:r>
            <a:r>
              <a:rPr lang="fr-FR" b="1" dirty="0" smtClean="0"/>
              <a:t> </a:t>
            </a:r>
            <a:r>
              <a:rPr lang="fr-FR" b="1" dirty="0" err="1" smtClean="0"/>
              <a:t>manetry</a:t>
            </a:r>
            <a:r>
              <a:rPr lang="fr-FR" b="1" dirty="0" smtClean="0"/>
              <a:t> </a:t>
            </a:r>
            <a:r>
              <a:rPr lang="fr-FR" b="1" dirty="0" err="1" smtClean="0"/>
              <a:t>tena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hanandratra</a:t>
            </a:r>
            <a:r>
              <a:rPr lang="fr-FR" b="1" dirty="0" smtClean="0"/>
              <a:t> </a:t>
            </a:r>
            <a:r>
              <a:rPr lang="fr-FR" b="1" dirty="0" err="1" smtClean="0"/>
              <a:t>anay</a:t>
            </a:r>
            <a:r>
              <a:rPr lang="fr-FR" b="1" dirty="0" smtClean="0"/>
              <a:t>.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tariho</a:t>
            </a:r>
            <a:r>
              <a:rPr lang="fr-FR" b="1" dirty="0" smtClean="0"/>
              <a:t> </a:t>
            </a:r>
            <a:r>
              <a:rPr lang="fr-FR" b="1" dirty="0" err="1" smtClean="0"/>
              <a:t>Tompo</a:t>
            </a:r>
            <a:r>
              <a:rPr lang="fr-FR" b="1" dirty="0" smtClean="0"/>
              <a:t> ô !</a:t>
            </a:r>
            <a:br>
              <a:rPr lang="fr-FR" b="1" dirty="0" smtClean="0"/>
            </a:br>
            <a:r>
              <a:rPr lang="fr-FR" b="1" dirty="0" smtClean="0"/>
              <a:t>  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fanahy</a:t>
            </a:r>
            <a:r>
              <a:rPr lang="fr-FR" b="1" dirty="0" smtClean="0"/>
              <a:t> </a:t>
            </a:r>
            <a:r>
              <a:rPr lang="fr-FR" b="1" dirty="0" err="1" smtClean="0"/>
              <a:t>sy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Tianay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hiara</a:t>
            </a:r>
            <a:r>
              <a:rPr lang="fr-FR" b="1" dirty="0" smtClean="0"/>
              <a:t>-dia</a:t>
            </a:r>
            <a:br>
              <a:rPr lang="fr-FR" b="1" dirty="0" smtClean="0"/>
            </a:br>
            <a:r>
              <a:rPr lang="fr-FR" b="1" dirty="0" smtClean="0"/>
              <a:t>     </a:t>
            </a:r>
            <a:r>
              <a:rPr lang="fr-FR" b="1" dirty="0" err="1" smtClean="0"/>
              <a:t>Aminao</a:t>
            </a:r>
            <a:r>
              <a:rPr lang="fr-FR" b="1" dirty="0" smtClean="0"/>
              <a:t> ka 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hania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b="1" dirty="0" smtClean="0"/>
              <a:t>2. </a:t>
            </a:r>
            <a:r>
              <a:rPr lang="fr-FR" b="1" dirty="0" err="1" smtClean="0"/>
              <a:t>Raha</a:t>
            </a:r>
            <a:r>
              <a:rPr lang="fr-FR" b="1" dirty="0" smtClean="0"/>
              <a:t> </a:t>
            </a:r>
            <a:r>
              <a:rPr lang="fr-FR" b="1" dirty="0" err="1" smtClean="0"/>
              <a:t>ory</a:t>
            </a:r>
            <a:r>
              <a:rPr lang="fr-FR" b="1" dirty="0" smtClean="0"/>
              <a:t> </a:t>
            </a:r>
            <a:r>
              <a:rPr lang="fr-FR" b="1" dirty="0" err="1" smtClean="0"/>
              <a:t>sy</a:t>
            </a:r>
            <a:r>
              <a:rPr lang="fr-FR" b="1" dirty="0" smtClean="0"/>
              <a:t> </a:t>
            </a:r>
            <a:r>
              <a:rPr lang="fr-FR" b="1" dirty="0" err="1" smtClean="0"/>
              <a:t>mijaly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Eto</a:t>
            </a:r>
            <a:r>
              <a:rPr lang="fr-FR" b="1" dirty="0" smtClean="0"/>
              <a:t> </a:t>
            </a:r>
            <a:r>
              <a:rPr lang="fr-FR" b="1" dirty="0" err="1" smtClean="0"/>
              <a:t>aza</a:t>
            </a:r>
            <a:r>
              <a:rPr lang="fr-FR" b="1" dirty="0" smtClean="0"/>
              <a:t> </a:t>
            </a:r>
            <a:r>
              <a:rPr lang="fr-FR" b="1" dirty="0" err="1" smtClean="0"/>
              <a:t>izahay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Tsy</a:t>
            </a:r>
            <a:r>
              <a:rPr lang="fr-FR" b="1" dirty="0" smtClean="0"/>
              <a:t> ho </a:t>
            </a:r>
            <a:r>
              <a:rPr lang="fr-FR" b="1" dirty="0" err="1" smtClean="0"/>
              <a:t>kivy</a:t>
            </a:r>
            <a:r>
              <a:rPr lang="fr-FR" b="1" dirty="0" smtClean="0"/>
              <a:t>, fa </a:t>
            </a:r>
            <a:r>
              <a:rPr lang="fr-FR" b="1" dirty="0" err="1" smtClean="0"/>
              <a:t>hifaly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Amin’ny</a:t>
            </a:r>
            <a:r>
              <a:rPr lang="fr-FR" b="1" dirty="0" smtClean="0"/>
              <a:t> </a:t>
            </a:r>
            <a:r>
              <a:rPr lang="fr-FR" b="1" dirty="0" err="1" smtClean="0"/>
              <a:t>anjaranay</a:t>
            </a:r>
            <a:r>
              <a:rPr lang="fr-FR" b="1" dirty="0" smtClean="0"/>
              <a:t>.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Hianao</a:t>
            </a:r>
            <a:r>
              <a:rPr lang="fr-FR" b="1" dirty="0" smtClean="0"/>
              <a:t>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Tomponay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No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iankinanay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Ka </a:t>
            </a:r>
            <a:r>
              <a:rPr lang="fr-FR" b="1" dirty="0" err="1" smtClean="0"/>
              <a:t>inoanay</a:t>
            </a:r>
            <a:r>
              <a:rPr lang="fr-FR" b="1" dirty="0" smtClean="0"/>
              <a:t> </a:t>
            </a:r>
            <a:r>
              <a:rPr lang="fr-FR" b="1" dirty="0" err="1" smtClean="0"/>
              <a:t>homena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Ho </a:t>
            </a:r>
            <a:r>
              <a:rPr lang="fr-FR" b="1" dirty="0" err="1" smtClean="0"/>
              <a:t>anay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famonjena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Affichage à l'écran (16:9)</PresentationFormat>
  <Paragraphs>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329  Saotra, dera, no homena</vt:lpstr>
      <vt:lpstr>1. Saotra, dera, no homena      Ho Anao Mpanavotray,    Hianao manetry tena      Mba hanandratra anay.    Mba tariho Tompo ô !      Ny fanahy sy ny fo ;    Tianay ny hiara-dia      Aminao ka tsy hania.</vt:lpstr>
      <vt:lpstr>2. Raha ory sy mijaly     Eto aza izahay,    Tsy ho kivy, fa hifaly     Amin’ny anjaranay.    Hianao ry Tomponay,     No mba iankinanay,    Ka inoanay homena     Ho anay ny famonjena.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329  Saotra, dera, no homena</dc:title>
  <dc:creator>TANTA Milefitra</dc:creator>
  <cp:lastModifiedBy>TANTA Milefitra</cp:lastModifiedBy>
  <cp:revision>1</cp:revision>
  <dcterms:created xsi:type="dcterms:W3CDTF">2014-08-11T04:28:12Z</dcterms:created>
  <dcterms:modified xsi:type="dcterms:W3CDTF">2014-08-11T04:32:37Z</dcterms:modified>
</cp:coreProperties>
</file>