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6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AAD79-F942-4B5F-979B-4A7636797A74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F8B-4888-49CC-BFF3-E3C4F3F40CA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330 </a:t>
            </a:r>
            <a:br>
              <a:rPr lang="fr-FR" sz="6600" b="1" dirty="0" smtClean="0"/>
            </a:br>
            <a:r>
              <a:rPr lang="fr-FR" sz="6600" b="1" dirty="0" err="1" smtClean="0"/>
              <a:t>Sambatra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mankatò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Sambatra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mankatò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lazain’ny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Tompon’aina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manaiky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eram</a:t>
            </a:r>
            <a:r>
              <a:rPr lang="fr-FR" sz="5400" b="1" dirty="0" smtClean="0"/>
              <a:t>-po</a:t>
            </a:r>
            <a:br>
              <a:rPr lang="fr-FR" sz="5400" b="1" dirty="0" smtClean="0"/>
            </a:br>
            <a:r>
              <a:rPr lang="fr-FR" sz="5400" b="1" dirty="0" smtClean="0"/>
              <a:t>     Fa </a:t>
            </a:r>
            <a:r>
              <a:rPr lang="fr-FR" sz="5400" b="1" dirty="0" err="1" smtClean="0"/>
              <a:t>hanolotra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saina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mitandrina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didy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Toy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zava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tsarobidy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2. </a:t>
            </a:r>
            <a:r>
              <a:rPr lang="fr-FR" sz="6000" b="1" dirty="0" err="1" smtClean="0"/>
              <a:t>Sambatra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mandà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Raha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taomina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hanota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Ka na dia </a:t>
            </a:r>
            <a:r>
              <a:rPr lang="fr-FR" sz="6000" b="1" dirty="0" err="1" smtClean="0"/>
              <a:t>halatsa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drà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mety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resin’ota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ekeny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mpanimba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 Na </a:t>
            </a:r>
            <a:r>
              <a:rPr lang="fr-FR" sz="6000" b="1" dirty="0" err="1" smtClean="0"/>
              <a:t>ireo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mpanazimba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Sambatra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olona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misaina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pony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Andro</a:t>
            </a:r>
            <a:r>
              <a:rPr lang="fr-FR" sz="5400" b="1" dirty="0" smtClean="0"/>
              <a:t> aman-</a:t>
            </a:r>
            <a:r>
              <a:rPr lang="fr-FR" sz="5400" b="1" dirty="0" err="1" smtClean="0"/>
              <a:t>alina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lazainao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Mpamonjy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Fa </a:t>
            </a:r>
            <a:r>
              <a:rPr lang="fr-FR" sz="5400" b="1" dirty="0" err="1" smtClean="0"/>
              <a:t>ataonao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hazo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Maitso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tsara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malazo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330  Sambatra ny mankatò</vt:lpstr>
      <vt:lpstr>1. Sambatra ny mankatò      Izay lazain’ny Tompon’aina ;    Sy manaiky eram-po      Fa hanolotra ny saina,    Ka mitandrina ny didy      Toy ny zava-tsarobidy.</vt:lpstr>
      <vt:lpstr>2. Sambatra izay mandà      Raha taomina hanota,    Ka na dia halatsa-drà,      Tsy mba mety resin’ota,    Tsy ekeny ny mpanimba,      Na ireo mpanazimba.</vt:lpstr>
      <vt:lpstr>3. Sambatra ny olona      Izay misaina ao am-pony    Andro aman-alina      Ny lazainao, ry Mpamonjy ;    Fa ataonao toy ny hazo      Maitso tsara, tsy malazo.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330  Sambatra ny mankatò</dc:title>
  <dc:creator>TANTA Milefitra</dc:creator>
  <cp:lastModifiedBy>TANTA Milefitra</cp:lastModifiedBy>
  <cp:revision>1</cp:revision>
  <dcterms:created xsi:type="dcterms:W3CDTF">2014-08-11T04:32:40Z</dcterms:created>
  <dcterms:modified xsi:type="dcterms:W3CDTF">2014-08-11T04:36:27Z</dcterms:modified>
</cp:coreProperties>
</file>