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8" y="-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F59F-F586-4612-8ADE-E047A2B3DC53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9F78-DC7D-4B63-9A35-F373A00138F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F59F-F586-4612-8ADE-E047A2B3DC53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9F78-DC7D-4B63-9A35-F373A00138F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F59F-F586-4612-8ADE-E047A2B3DC53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9F78-DC7D-4B63-9A35-F373A00138F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F59F-F586-4612-8ADE-E047A2B3DC53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9F78-DC7D-4B63-9A35-F373A00138F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F59F-F586-4612-8ADE-E047A2B3DC53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9F78-DC7D-4B63-9A35-F373A00138F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F59F-F586-4612-8ADE-E047A2B3DC53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9F78-DC7D-4B63-9A35-F373A00138F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F59F-F586-4612-8ADE-E047A2B3DC53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9F78-DC7D-4B63-9A35-F373A00138F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F59F-F586-4612-8ADE-E047A2B3DC53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9F78-DC7D-4B63-9A35-F373A00138F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F59F-F586-4612-8ADE-E047A2B3DC53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9F78-DC7D-4B63-9A35-F373A00138F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F59F-F586-4612-8ADE-E047A2B3DC53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9F78-DC7D-4B63-9A35-F373A00138F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F59F-F586-4612-8ADE-E047A2B3DC53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9F78-DC7D-4B63-9A35-F373A00138F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4F59F-F586-4612-8ADE-E047A2B3DC53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49F78-DC7D-4B63-9A35-F373A00138FE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75606"/>
            <a:ext cx="7772400" cy="1102519"/>
          </a:xfrm>
        </p:spPr>
        <p:txBody>
          <a:bodyPr>
            <a:noAutofit/>
          </a:bodyPr>
          <a:lstStyle/>
          <a:p>
            <a:r>
              <a:rPr lang="fr-FR" sz="8000" b="1" dirty="0" smtClean="0"/>
              <a:t>332</a:t>
            </a:r>
            <a:endParaRPr lang="fr-FR" sz="80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Finaritra</a:t>
            </a:r>
            <a:r>
              <a:rPr lang="fr-FR" dirty="0" smtClean="0"/>
              <a:t> </a:t>
            </a:r>
            <a:r>
              <a:rPr lang="fr-FR" dirty="0" err="1" smtClean="0"/>
              <a:t>ny</a:t>
            </a:r>
            <a:r>
              <a:rPr lang="fr-FR" dirty="0" smtClean="0"/>
              <a:t> </a:t>
            </a:r>
            <a:r>
              <a:rPr lang="fr-FR" dirty="0" err="1" smtClean="0"/>
              <a:t>olonao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93268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>
                <a:solidFill>
                  <a:srgbClr val="FF0000"/>
                </a:solidFill>
              </a:rPr>
              <a:t>1</a:t>
            </a:r>
            <a:r>
              <a:rPr lang="en-GB" sz="6000" b="1" dirty="0"/>
              <a:t> </a:t>
            </a:r>
            <a:r>
              <a:rPr lang="en-GB" sz="6000" b="1" dirty="0" err="1"/>
              <a:t>Finaritra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olonao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Jesosy</a:t>
            </a:r>
            <a:r>
              <a:rPr lang="en-GB" sz="6000" b="1" dirty="0"/>
              <a:t> </a:t>
            </a:r>
            <a:r>
              <a:rPr lang="en-GB" sz="6000" b="1" dirty="0" err="1"/>
              <a:t>Tompo</a:t>
            </a:r>
            <a:r>
              <a:rPr lang="en-GB" sz="6000" b="1" dirty="0"/>
              <a:t> ô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Fa</a:t>
            </a:r>
            <a:r>
              <a:rPr lang="en-GB" sz="6000" b="1" dirty="0" smtClean="0"/>
              <a:t> </a:t>
            </a:r>
            <a:r>
              <a:rPr lang="en-GB" sz="6000" b="1" dirty="0" err="1"/>
              <a:t>manana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aim-</a:t>
            </a:r>
            <a:r>
              <a:rPr lang="en-GB" sz="6000" b="1" dirty="0" err="1"/>
              <a:t>baovao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Ka </a:t>
            </a:r>
            <a:r>
              <a:rPr lang="en-GB" sz="6000" b="1" dirty="0" err="1"/>
              <a:t>ravo</a:t>
            </a:r>
            <a:r>
              <a:rPr lang="en-GB" sz="6000" b="1" dirty="0"/>
              <a:t> </a:t>
            </a:r>
            <a:r>
              <a:rPr lang="en-GB" sz="6000" b="1" dirty="0" err="1"/>
              <a:t>eram-po</a:t>
            </a:r>
            <a:r>
              <a:rPr lang="en-GB" sz="6000" b="1" dirty="0" smtClean="0"/>
              <a:t>.</a:t>
            </a:r>
            <a:endParaRPr lang="fr-FR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93268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famonjena</a:t>
            </a:r>
            <a:r>
              <a:rPr lang="en-GB" sz="6000" b="1" dirty="0"/>
              <a:t> </a:t>
            </a:r>
            <a:r>
              <a:rPr lang="en-GB" sz="6000" b="1" dirty="0" err="1"/>
              <a:t>vitanao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Dia</a:t>
            </a:r>
            <a:r>
              <a:rPr lang="en-GB" sz="6000" b="1" dirty="0"/>
              <a:t> </a:t>
            </a:r>
            <a:r>
              <a:rPr lang="en-GB" sz="6000" b="1" dirty="0" err="1"/>
              <a:t>efa</a:t>
            </a:r>
            <a:r>
              <a:rPr lang="en-GB" sz="6000" b="1" dirty="0"/>
              <a:t> </a:t>
            </a:r>
            <a:r>
              <a:rPr lang="en-GB" sz="6000" b="1" dirty="0" err="1"/>
              <a:t>voaray</a:t>
            </a:r>
            <a:r>
              <a:rPr lang="en-GB" sz="6000" b="1" dirty="0"/>
              <a:t>  </a:t>
            </a:r>
            <a:r>
              <a:rPr lang="en-GB" sz="6000" b="1" i="1" dirty="0" err="1"/>
              <a:t>i</a:t>
            </a:r>
            <a:r>
              <a:rPr lang="en-GB" sz="6000" b="1" dirty="0" err="1"/>
              <a:t>zao</a:t>
            </a:r>
            <a:r>
              <a:rPr lang="en-GB" sz="6000" b="1" dirty="0"/>
              <a:t>.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fifaliany</a:t>
            </a:r>
            <a:r>
              <a:rPr lang="en-GB" sz="6000" b="1" dirty="0"/>
              <a:t> </a:t>
            </a:r>
            <a:r>
              <a:rPr lang="en-GB" sz="6000" b="1" dirty="0" err="1"/>
              <a:t>atý</a:t>
            </a:r>
            <a:r>
              <a:rPr lang="en-GB" sz="6000" b="1" dirty="0"/>
              <a:t>.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Hitohy</a:t>
            </a:r>
            <a:r>
              <a:rPr lang="en-GB" sz="6000" b="1" dirty="0"/>
              <a:t> </a:t>
            </a:r>
            <a:r>
              <a:rPr lang="en-GB" sz="6000" b="1" dirty="0" err="1"/>
              <a:t>hatrarý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24666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93268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>
                <a:solidFill>
                  <a:srgbClr val="FF0000"/>
                </a:solidFill>
              </a:rPr>
              <a:t>2</a:t>
            </a:r>
            <a:r>
              <a:rPr lang="en-GB" sz="7200" b="1" dirty="0"/>
              <a:t> </a:t>
            </a:r>
            <a:r>
              <a:rPr lang="en-GB" sz="7200" b="1" dirty="0" err="1"/>
              <a:t>Izaho</a:t>
            </a:r>
            <a:r>
              <a:rPr lang="en-GB" sz="7200" b="1" dirty="0"/>
              <a:t> </a:t>
            </a:r>
            <a:r>
              <a:rPr lang="en-GB" sz="7200" b="1" dirty="0" err="1"/>
              <a:t>va</a:t>
            </a:r>
            <a:r>
              <a:rPr lang="en-GB" sz="7200" b="1" dirty="0"/>
              <a:t> </a:t>
            </a:r>
            <a:r>
              <a:rPr lang="en-GB" sz="7200" b="1" dirty="0" err="1"/>
              <a:t>Jesosy</a:t>
            </a:r>
            <a:r>
              <a:rPr lang="en-GB" sz="7200" b="1" dirty="0"/>
              <a:t> ô,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Mba</a:t>
            </a:r>
            <a:r>
              <a:rPr lang="en-GB" sz="7200" b="1" dirty="0" smtClean="0"/>
              <a:t> </a:t>
            </a:r>
            <a:r>
              <a:rPr lang="en-GB" sz="7200" b="1" dirty="0" err="1"/>
              <a:t>isan’ny</a:t>
            </a:r>
            <a:r>
              <a:rPr lang="en-GB" sz="7200" b="1" dirty="0"/>
              <a:t> </a:t>
            </a:r>
            <a:r>
              <a:rPr lang="en-GB" sz="7200" b="1" dirty="0" err="1"/>
              <a:t>Anao</a:t>
            </a:r>
            <a:r>
              <a:rPr lang="en-GB" sz="7200" b="1" dirty="0"/>
              <a:t> ?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/>
              <a:t>solika</a:t>
            </a:r>
            <a:r>
              <a:rPr lang="en-GB" sz="7200" b="1" dirty="0"/>
              <a:t> </a:t>
            </a:r>
            <a:r>
              <a:rPr lang="en-GB" sz="7200" b="1" dirty="0" err="1"/>
              <a:t>fitaziako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smtClean="0"/>
              <a:t>Moa </a:t>
            </a:r>
            <a:r>
              <a:rPr lang="en-GB" sz="7200" b="1" dirty="0" err="1"/>
              <a:t>misy</a:t>
            </a:r>
            <a:r>
              <a:rPr lang="en-GB" sz="7200" b="1" dirty="0"/>
              <a:t> </a:t>
            </a:r>
            <a:r>
              <a:rPr lang="en-GB" sz="7200" b="1" dirty="0" err="1"/>
              <a:t>va</a:t>
            </a:r>
            <a:r>
              <a:rPr lang="en-GB" sz="7200" b="1" dirty="0"/>
              <a:t> </a:t>
            </a:r>
            <a:r>
              <a:rPr lang="en-GB" sz="7200" b="1" dirty="0" err="1"/>
              <a:t>izao</a:t>
            </a:r>
            <a:r>
              <a:rPr lang="en-GB" sz="7200" b="1" dirty="0"/>
              <a:t> </a:t>
            </a:r>
            <a:r>
              <a:rPr lang="en-GB" sz="7200" b="1" dirty="0" smtClean="0"/>
              <a:t>?</a:t>
            </a:r>
            <a:endParaRPr lang="fr-FR" sz="7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93268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/>
              <a:t> </a:t>
            </a:r>
            <a:r>
              <a:rPr lang="en-GB" sz="7200" b="1" dirty="0" err="1"/>
              <a:t>Hevero</a:t>
            </a:r>
            <a:r>
              <a:rPr lang="en-GB" sz="7200" b="1" dirty="0"/>
              <a:t> </a:t>
            </a:r>
            <a:r>
              <a:rPr lang="en-GB" sz="7200" b="1" dirty="0" err="1"/>
              <a:t>ry</a:t>
            </a:r>
            <a:r>
              <a:rPr lang="en-GB" sz="7200" b="1" dirty="0"/>
              <a:t> </a:t>
            </a:r>
            <a:r>
              <a:rPr lang="en-GB" sz="7200" b="1" dirty="0" err="1"/>
              <a:t>fanahiko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Ka</a:t>
            </a:r>
            <a:r>
              <a:rPr lang="en-GB" sz="7200" b="1" dirty="0" smtClean="0"/>
              <a:t> </a:t>
            </a:r>
            <a:r>
              <a:rPr lang="en-GB" sz="7200" b="1" dirty="0" err="1"/>
              <a:t>aza</a:t>
            </a:r>
            <a:r>
              <a:rPr lang="en-GB" sz="7200" b="1" dirty="0"/>
              <a:t> </a:t>
            </a:r>
            <a:r>
              <a:rPr lang="en-GB" sz="7200" b="1" dirty="0" err="1"/>
              <a:t>mety</a:t>
            </a:r>
            <a:r>
              <a:rPr lang="en-GB" sz="7200" b="1" dirty="0"/>
              <a:t> </a:t>
            </a:r>
            <a:r>
              <a:rPr lang="en-GB" sz="7200" b="1" dirty="0" err="1"/>
              <a:t>afa-po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Ambara-pahafantatrao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Fa</a:t>
            </a:r>
            <a:r>
              <a:rPr lang="en-GB" sz="7200" b="1" dirty="0"/>
              <a:t> </a:t>
            </a:r>
            <a:r>
              <a:rPr lang="en-GB" sz="7200" b="1" dirty="0" err="1"/>
              <a:t>Jeso</a:t>
            </a:r>
            <a:r>
              <a:rPr lang="en-GB" sz="7200" b="1" dirty="0"/>
              <a:t> no </a:t>
            </a:r>
            <a:r>
              <a:rPr lang="en-GB" sz="7200" b="1" dirty="0" err="1"/>
              <a:t>anao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354486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</Words>
  <Application>Microsoft Office PowerPoint</Application>
  <PresentationFormat>Affichage à l'écran (16:9)</PresentationFormat>
  <Paragraphs>6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332</vt:lpstr>
      <vt:lpstr>1 Finaritra ny olonao     Jesosy Tompo ô ! Fa manana ny aim-baovao     Ka ravo eram-po.</vt:lpstr>
      <vt:lpstr> Ny famonjena vitanao     Dia efa voaray  izao.    Ny fifaliany atý.     Hitohy hatrarý.</vt:lpstr>
      <vt:lpstr>2 Izaho va Jesosy ô, Mba isan’ny Anao ? Ny solika fitaziako Moa misy va izao ?</vt:lpstr>
      <vt:lpstr> Hevero ry fanahiko, Ka aza mety afa-po Ambara-pahafantatrao     Fa Jeso no anao.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332</dc:title>
  <dc:creator>RAMOD</dc:creator>
  <cp:lastModifiedBy>ami</cp:lastModifiedBy>
  <cp:revision>3</cp:revision>
  <dcterms:created xsi:type="dcterms:W3CDTF">2013-11-21T18:29:03Z</dcterms:created>
  <dcterms:modified xsi:type="dcterms:W3CDTF">2014-11-01T10:03:22Z</dcterms:modified>
</cp:coreProperties>
</file>