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CA92-55C1-4B99-9E0C-5D0D2B701183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3B06-A5B4-4D46-BF5D-A7CF81BA678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333 </a:t>
            </a:r>
            <a:br>
              <a:rPr lang="fr-FR" sz="7200" b="1" dirty="0" smtClean="0"/>
            </a:br>
            <a:r>
              <a:rPr lang="fr-FR" sz="7200" b="1" dirty="0" err="1" smtClean="0"/>
              <a:t>Hody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izahay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   </a:t>
            </a:r>
            <a:r>
              <a:rPr lang="fr-FR" sz="7200" b="1" dirty="0" err="1" smtClean="0"/>
              <a:t>Miaraha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aminay</a:t>
            </a:r>
            <a:r>
              <a:rPr lang="fr-FR" sz="7200" b="1" dirty="0" smtClean="0"/>
              <a:t>,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Hody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Miaraha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tahio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teninao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hamorona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aim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baovao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Sao </a:t>
            </a:r>
            <a:r>
              <a:rPr lang="fr-FR" sz="5400" b="1" dirty="0" err="1" smtClean="0"/>
              <a:t>mivory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foana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mpiangona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2. </a:t>
            </a:r>
            <a:r>
              <a:rPr lang="fr-FR" sz="6000" b="1" dirty="0" err="1" smtClean="0"/>
              <a:t>Marobe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rafinay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Ta-</a:t>
            </a:r>
            <a:r>
              <a:rPr lang="fr-FR" sz="6000" b="1" dirty="0" err="1" smtClean="0"/>
              <a:t>hamandrika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miarova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Sao dia </a:t>
            </a:r>
            <a:r>
              <a:rPr lang="fr-FR" sz="6000" b="1" dirty="0" err="1" smtClean="0"/>
              <a:t>very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Mitoera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aminay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tokantranonay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3. </a:t>
            </a:r>
            <a:r>
              <a:rPr lang="fr-FR" sz="6000" b="1" dirty="0" err="1" smtClean="0"/>
              <a:t>Efa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taminao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Fa </a:t>
            </a:r>
            <a:r>
              <a:rPr lang="fr-FR" sz="6000" b="1" dirty="0" err="1" smtClean="0"/>
              <a:t>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lanitrao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Efa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namboarinao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an’ny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olonao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tariho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ô,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Hody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Zanakao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333  Hody Tompo, izahay     Miaraha aminay,</vt:lpstr>
      <vt:lpstr>1. Hody Tompo, izahay     Miaraha aminay,    Ka tahio ny teninao     Mba hamorona aim-baovao,    Sao mivory foana     Izahay mpiangona.</vt:lpstr>
      <vt:lpstr>2. Marobe ny rafinay     Ta-hamandrika anay ;    Tompo, miarova anay,     Sao dia very izahay ;    Mitoera aminay     Ao an-tokantranonay.</vt:lpstr>
      <vt:lpstr>3. Efa renay taminao     Fa anay ny lanitrao,    Efa namboarinao     Mba ho an’ny olonao ;    Ka tariho, Tompo ô,     Hody ao ny Zanakao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333  Hody Tompo, izahay     Miaraha aminay,</dc:title>
  <dc:creator>TANTA Milefitra</dc:creator>
  <cp:lastModifiedBy>TANTA Milefitra</cp:lastModifiedBy>
  <cp:revision>1</cp:revision>
  <dcterms:created xsi:type="dcterms:W3CDTF">2014-08-11T04:44:43Z</dcterms:created>
  <dcterms:modified xsi:type="dcterms:W3CDTF">2014-08-11T04:48:15Z</dcterms:modified>
</cp:coreProperties>
</file>