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CD3-3D24-4779-9076-4F4FCC13661F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334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Sambatra</a:t>
            </a:r>
            <a:r>
              <a:rPr lang="en-GB" b="1" dirty="0" smtClean="0"/>
              <a:t> </a:t>
            </a:r>
            <a:r>
              <a:rPr lang="en-GB" b="1" dirty="0" err="1" smtClean="0"/>
              <a:t>ny</a:t>
            </a:r>
            <a:r>
              <a:rPr lang="en-GB" b="1" dirty="0" smtClean="0"/>
              <a:t> </a:t>
            </a:r>
            <a:r>
              <a:rPr lang="en-GB" b="1" dirty="0" err="1" smtClean="0"/>
              <a:t>sofiko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 </a:t>
            </a:r>
            <a:r>
              <a:rPr lang="en-GB" sz="6600" b="1" dirty="0" err="1" smtClean="0"/>
              <a:t>Sambatra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sofiko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nandre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teny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Tenin’i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Jesosiko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Tenim</a:t>
            </a:r>
            <a:r>
              <a:rPr lang="en-GB" sz="6600" b="1" dirty="0" smtClean="0"/>
              <a:t>-</a:t>
            </a:r>
            <a:r>
              <a:rPr lang="en-GB" sz="6600" b="1" dirty="0" err="1" smtClean="0"/>
              <a:t>pamonjeny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He ! </a:t>
            </a:r>
            <a:r>
              <a:rPr lang="en-GB" sz="7200" b="1" dirty="0" err="1" smtClean="0"/>
              <a:t>izaho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tiany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hiara-dia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hianatra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aminy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Ary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hania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0070C0"/>
                </a:solidFill>
              </a:rPr>
              <a:t>2 </a:t>
            </a:r>
            <a:r>
              <a:rPr lang="en-GB" sz="6600" b="1" dirty="0" err="1" smtClean="0">
                <a:solidFill>
                  <a:srgbClr val="0070C0"/>
                </a:solidFill>
              </a:rPr>
              <a:t>Sarotra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ny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làlako</a:t>
            </a:r>
            <a:r>
              <a:rPr lang="fr-FR" sz="6600" b="1" dirty="0" smtClean="0">
                <a:solidFill>
                  <a:srgbClr val="0070C0"/>
                </a:solidFill>
              </a:rPr>
              <a:t/>
            </a:r>
            <a:br>
              <a:rPr lang="fr-FR" sz="6600" b="1" dirty="0" smtClean="0">
                <a:solidFill>
                  <a:srgbClr val="0070C0"/>
                </a:solidFill>
              </a:rPr>
            </a:br>
            <a:r>
              <a:rPr lang="en-GB" sz="6600" b="1" dirty="0" smtClean="0">
                <a:solidFill>
                  <a:srgbClr val="0070C0"/>
                </a:solidFill>
              </a:rPr>
              <a:t>    </a:t>
            </a:r>
            <a:r>
              <a:rPr lang="en-GB" sz="6600" b="1" dirty="0" err="1" smtClean="0">
                <a:solidFill>
                  <a:srgbClr val="0070C0"/>
                </a:solidFill>
              </a:rPr>
              <a:t>Sady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mampanahy</a:t>
            </a:r>
            <a:r>
              <a:rPr lang="en-GB" sz="6600" b="1" dirty="0" smtClean="0">
                <a:solidFill>
                  <a:srgbClr val="0070C0"/>
                </a:solidFill>
              </a:rPr>
              <a:t>,</a:t>
            </a:r>
            <a:r>
              <a:rPr lang="fr-FR" sz="6600" b="1" dirty="0" smtClean="0">
                <a:solidFill>
                  <a:srgbClr val="0070C0"/>
                </a:solidFill>
              </a:rPr>
              <a:t/>
            </a:r>
            <a:br>
              <a:rPr lang="fr-FR" sz="6600" b="1" dirty="0" smtClean="0">
                <a:solidFill>
                  <a:srgbClr val="0070C0"/>
                </a:solidFill>
              </a:rPr>
            </a:br>
            <a:r>
              <a:rPr lang="en-GB" sz="6600" b="1" dirty="0" smtClean="0">
                <a:solidFill>
                  <a:srgbClr val="0070C0"/>
                </a:solidFill>
              </a:rPr>
              <a:t>   </a:t>
            </a:r>
            <a:r>
              <a:rPr lang="en-GB" sz="6600" b="1" dirty="0" err="1" smtClean="0">
                <a:solidFill>
                  <a:srgbClr val="0070C0"/>
                </a:solidFill>
              </a:rPr>
              <a:t>Nefa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ny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Mpamonjiko</a:t>
            </a:r>
            <a:r>
              <a:rPr lang="fr-FR" sz="6600" b="1" dirty="0" smtClean="0">
                <a:solidFill>
                  <a:srgbClr val="0070C0"/>
                </a:solidFill>
              </a:rPr>
              <a:t/>
            </a:r>
            <a:br>
              <a:rPr lang="fr-FR" sz="6600" b="1" dirty="0" smtClean="0">
                <a:solidFill>
                  <a:srgbClr val="0070C0"/>
                </a:solidFill>
              </a:rPr>
            </a:br>
            <a:r>
              <a:rPr lang="en-GB" sz="6600" b="1" dirty="0" smtClean="0">
                <a:solidFill>
                  <a:srgbClr val="0070C0"/>
                </a:solidFill>
              </a:rPr>
              <a:t>    </a:t>
            </a:r>
            <a:r>
              <a:rPr lang="en-GB" sz="6600" b="1" dirty="0" err="1" smtClean="0">
                <a:solidFill>
                  <a:srgbClr val="0070C0"/>
                </a:solidFill>
              </a:rPr>
              <a:t>Mahatoky</a:t>
            </a:r>
            <a:r>
              <a:rPr lang="en-GB" sz="6600" b="1" dirty="0" smtClean="0">
                <a:solidFill>
                  <a:srgbClr val="0070C0"/>
                </a:solidFill>
              </a:rPr>
              <a:t> </a:t>
            </a:r>
            <a:r>
              <a:rPr lang="en-GB" sz="6600" b="1" dirty="0" err="1" smtClean="0">
                <a:solidFill>
                  <a:srgbClr val="0070C0"/>
                </a:solidFill>
              </a:rPr>
              <a:t>ahy</a:t>
            </a:r>
            <a:r>
              <a:rPr lang="en-GB" sz="6600" b="1" dirty="0" smtClean="0">
                <a:solidFill>
                  <a:srgbClr val="0070C0"/>
                </a:solidFill>
              </a:rPr>
              <a:t> ;</a:t>
            </a:r>
            <a:endParaRPr lang="fr-FR" sz="6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solidFill>
                  <a:srgbClr val="0070C0"/>
                </a:solidFill>
              </a:rPr>
              <a:t>Vetivety</a:t>
            </a:r>
            <a:r>
              <a:rPr lang="en-GB" sz="7200" b="1" dirty="0" smtClean="0">
                <a:solidFill>
                  <a:srgbClr val="0070C0"/>
                </a:solidFill>
              </a:rPr>
              <a:t> </a:t>
            </a:r>
            <a:r>
              <a:rPr lang="en-GB" sz="7200" b="1" dirty="0" err="1" smtClean="0">
                <a:solidFill>
                  <a:srgbClr val="0070C0"/>
                </a:solidFill>
              </a:rPr>
              <a:t>foana</a:t>
            </a:r>
            <a:r>
              <a:rPr lang="fr-FR" sz="7200" b="1" dirty="0" smtClean="0">
                <a:solidFill>
                  <a:srgbClr val="0070C0"/>
                </a:solidFill>
              </a:rPr>
              <a:t/>
            </a:r>
            <a:br>
              <a:rPr lang="fr-FR" sz="7200" b="1" dirty="0" smtClean="0">
                <a:solidFill>
                  <a:srgbClr val="0070C0"/>
                </a:solidFill>
              </a:rPr>
            </a:br>
            <a:r>
              <a:rPr lang="en-GB" sz="7200" b="1" dirty="0" smtClean="0">
                <a:solidFill>
                  <a:srgbClr val="0070C0"/>
                </a:solidFill>
              </a:rPr>
              <a:t>    </a:t>
            </a:r>
            <a:r>
              <a:rPr lang="en-GB" sz="7200" b="1" dirty="0" err="1" smtClean="0">
                <a:solidFill>
                  <a:srgbClr val="0070C0"/>
                </a:solidFill>
              </a:rPr>
              <a:t>Di</a:t>
            </a:r>
            <a:r>
              <a:rPr lang="en-GB" sz="7200" b="1" i="1" dirty="0" err="1" smtClean="0">
                <a:solidFill>
                  <a:srgbClr val="0070C0"/>
                </a:solidFill>
              </a:rPr>
              <a:t>a</a:t>
            </a:r>
            <a:r>
              <a:rPr lang="en-GB" sz="7200" b="1" dirty="0" smtClean="0">
                <a:solidFill>
                  <a:srgbClr val="0070C0"/>
                </a:solidFill>
              </a:rPr>
              <a:t>  ho </a:t>
            </a:r>
            <a:r>
              <a:rPr lang="en-GB" sz="7200" b="1" dirty="0" err="1" smtClean="0">
                <a:solidFill>
                  <a:srgbClr val="0070C0"/>
                </a:solidFill>
              </a:rPr>
              <a:t>avy</a:t>
            </a:r>
            <a:r>
              <a:rPr lang="en-GB" sz="7200" b="1" dirty="0" smtClean="0">
                <a:solidFill>
                  <a:srgbClr val="0070C0"/>
                </a:solidFill>
              </a:rPr>
              <a:t> </a:t>
            </a:r>
            <a:r>
              <a:rPr lang="en-GB" sz="7200" b="1" dirty="0" err="1" smtClean="0">
                <a:solidFill>
                  <a:srgbClr val="0070C0"/>
                </a:solidFill>
              </a:rPr>
              <a:t>Izy</a:t>
            </a:r>
            <a:r>
              <a:rPr lang="fr-FR" sz="7200" b="1" dirty="0" smtClean="0">
                <a:solidFill>
                  <a:srgbClr val="0070C0"/>
                </a:solidFill>
              </a:rPr>
              <a:t/>
            </a:r>
            <a:br>
              <a:rPr lang="fr-FR" sz="7200" b="1" dirty="0" smtClean="0">
                <a:solidFill>
                  <a:srgbClr val="0070C0"/>
                </a:solidFill>
              </a:rPr>
            </a:br>
            <a:r>
              <a:rPr lang="en-GB" sz="7200" b="1" dirty="0" smtClean="0">
                <a:solidFill>
                  <a:srgbClr val="0070C0"/>
                </a:solidFill>
              </a:rPr>
              <a:t>   </a:t>
            </a:r>
            <a:r>
              <a:rPr lang="de-DE" sz="7200" b="1" dirty="0" err="1" smtClean="0">
                <a:solidFill>
                  <a:srgbClr val="0070C0"/>
                </a:solidFill>
              </a:rPr>
              <a:t>Amim-boninahitra</a:t>
            </a:r>
            <a:r>
              <a:rPr lang="de-DE" sz="7200" b="1" dirty="0" smtClean="0">
                <a:solidFill>
                  <a:srgbClr val="0070C0"/>
                </a:solidFill>
              </a:rPr>
              <a:t>,</a:t>
            </a:r>
            <a:r>
              <a:rPr lang="fr-FR" sz="7200" b="1" dirty="0" smtClean="0">
                <a:solidFill>
                  <a:srgbClr val="0070C0"/>
                </a:solidFill>
              </a:rPr>
              <a:t/>
            </a:r>
            <a:br>
              <a:rPr lang="fr-FR" sz="7200" b="1" dirty="0" smtClean="0">
                <a:solidFill>
                  <a:srgbClr val="0070C0"/>
                </a:solidFill>
              </a:rPr>
            </a:br>
            <a:r>
              <a:rPr lang="de-DE" sz="7200" b="1" dirty="0" smtClean="0">
                <a:solidFill>
                  <a:srgbClr val="0070C0"/>
                </a:solidFill>
              </a:rPr>
              <a:t>    Ka </a:t>
            </a:r>
            <a:r>
              <a:rPr lang="de-DE" sz="7200" b="1" dirty="0" err="1" smtClean="0">
                <a:solidFill>
                  <a:srgbClr val="0070C0"/>
                </a:solidFill>
              </a:rPr>
              <a:t>handray</a:t>
            </a:r>
            <a:r>
              <a:rPr lang="de-DE" sz="7200" b="1" dirty="0" smtClean="0">
                <a:solidFill>
                  <a:srgbClr val="0070C0"/>
                </a:solidFill>
              </a:rPr>
              <a:t> </a:t>
            </a:r>
            <a:r>
              <a:rPr lang="de-DE" sz="7200" b="1" dirty="0" err="1" smtClean="0">
                <a:solidFill>
                  <a:srgbClr val="0070C0"/>
                </a:solidFill>
              </a:rPr>
              <a:t>ny</a:t>
            </a:r>
            <a:r>
              <a:rPr lang="de-DE" sz="7200" b="1" dirty="0" smtClean="0">
                <a:solidFill>
                  <a:srgbClr val="0070C0"/>
                </a:solidFill>
              </a:rPr>
              <a:t> </a:t>
            </a:r>
            <a:r>
              <a:rPr lang="de-DE" sz="7200" b="1" dirty="0" err="1" smtClean="0">
                <a:solidFill>
                  <a:srgbClr val="0070C0"/>
                </a:solidFill>
              </a:rPr>
              <a:t>Azy</a:t>
            </a:r>
            <a:r>
              <a:rPr lang="de-DE" sz="7200" b="1" dirty="0" smtClean="0">
                <a:solidFill>
                  <a:srgbClr val="0070C0"/>
                </a:solidFill>
              </a:rPr>
              <a:t>.</a:t>
            </a:r>
            <a:endParaRPr lang="fr-FR" sz="7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334</vt:lpstr>
      <vt:lpstr>1 Sambatra ny sofiko     Fa nandre ny teny,    Tenin’i Jesosiko,     Tenim-pamonjeny.</vt:lpstr>
      <vt:lpstr>He ! izaho tiany     Mba hiara-dia    Sy hianatra aminy     Ary tsy hania.</vt:lpstr>
      <vt:lpstr>2 Sarotra ny làlako     Sady mampanahy,    Nefa ny Mpamonjiko     Mahatoky ahy ;</vt:lpstr>
      <vt:lpstr>Vetivety foana     Dia  ho avy Izy    Amim-boninahitra,     Ka handray ny Azy.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338</dc:title>
  <dc:creator>SWEET</dc:creator>
  <cp:lastModifiedBy>SONO</cp:lastModifiedBy>
  <cp:revision>3</cp:revision>
  <dcterms:created xsi:type="dcterms:W3CDTF">2013-03-23T13:02:08Z</dcterms:created>
  <dcterms:modified xsi:type="dcterms:W3CDTF">2014-07-19T17:14:30Z</dcterms:modified>
</cp:coreProperties>
</file>