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D28A-FC2B-4718-B61E-ED1D6AB6F63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BD57-DD88-4468-A746-9A4AE817466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335</a:t>
            </a:r>
            <a:br>
              <a:rPr lang="fr-FR" sz="6600" b="1" dirty="0" smtClean="0"/>
            </a:br>
            <a:r>
              <a:rPr lang="fr-FR" sz="6600" b="1" dirty="0" smtClean="0"/>
              <a:t>       (</a:t>
            </a:r>
            <a:r>
              <a:rPr lang="fr-FR" sz="6600" b="1" dirty="0" err="1" smtClean="0"/>
              <a:t>Maintimolaly</a:t>
            </a:r>
            <a:r>
              <a:rPr lang="fr-FR" sz="6600" b="1" dirty="0" smtClean="0"/>
              <a:t>)</a:t>
            </a:r>
            <a:br>
              <a:rPr lang="fr-FR" sz="6600" b="1" dirty="0" smtClean="0"/>
            </a:br>
            <a:r>
              <a:rPr lang="fr-FR" sz="6600" b="1" dirty="0" smtClean="0"/>
              <a:t> </a:t>
            </a:r>
            <a:r>
              <a:rPr lang="fr-FR" sz="6600" b="1" dirty="0" err="1" smtClean="0"/>
              <a:t>Hody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izahay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Zanahary</a:t>
            </a:r>
            <a:r>
              <a:rPr lang="fr-FR" sz="6600" b="1" dirty="0" smtClean="0"/>
              <a:t> !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Hody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Zanahary</a:t>
            </a:r>
            <a:r>
              <a:rPr lang="fr-FR" sz="5400" b="1" dirty="0" smtClean="0"/>
              <a:t> !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Tahio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tsara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Ampifalionao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Amin’ny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fitianao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smtClean="0">
                <a:solidFill>
                  <a:srgbClr val="FF0000"/>
                </a:solidFill>
              </a:rPr>
              <a:t>:,: </a:t>
            </a:r>
            <a:r>
              <a:rPr lang="fr-FR" sz="5400" b="1" dirty="0" err="1" smtClean="0">
                <a:solidFill>
                  <a:srgbClr val="FF0000"/>
                </a:solidFill>
              </a:rPr>
              <a:t>Ampifalio</a:t>
            </a:r>
            <a:r>
              <a:rPr lang="fr-FR" sz="5400" b="1" dirty="0" smtClean="0">
                <a:solidFill>
                  <a:srgbClr val="FF0000"/>
                </a:solidFill>
              </a:rPr>
              <a:t> :,: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</a:t>
            </a:r>
            <a:r>
              <a:rPr lang="fr-FR" sz="5400" b="1" dirty="0" err="1" smtClean="0">
                <a:solidFill>
                  <a:srgbClr val="FF0000"/>
                </a:solidFill>
              </a:rPr>
              <a:t>Izahay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etý</a:t>
            </a:r>
            <a:r>
              <a:rPr lang="fr-FR" sz="5400" b="1" dirty="0" smtClean="0">
                <a:solidFill>
                  <a:srgbClr val="FF0000"/>
                </a:solidFill>
              </a:rPr>
              <a:t> an-</a:t>
            </a:r>
            <a:r>
              <a:rPr lang="fr-FR" sz="5400" b="1" dirty="0" err="1" smtClean="0">
                <a:solidFill>
                  <a:srgbClr val="FF0000"/>
                </a:solidFill>
              </a:rPr>
              <a:t>tany</a:t>
            </a:r>
            <a:r>
              <a:rPr lang="fr-FR" sz="5400" b="1" dirty="0" smtClean="0">
                <a:solidFill>
                  <a:srgbClr val="FF0000"/>
                </a:solidFill>
              </a:rPr>
              <a:t>.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2. </a:t>
            </a:r>
            <a:r>
              <a:rPr lang="fr-FR" sz="5400" b="1" dirty="0" err="1" smtClean="0"/>
              <a:t>Mankasitraka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Noho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soa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nampianaranao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Saina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hahasoa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anay</a:t>
            </a:r>
            <a:r>
              <a:rPr lang="fr-FR" sz="5400" b="1" dirty="0" smtClean="0"/>
              <a:t>.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smtClean="0">
                <a:solidFill>
                  <a:srgbClr val="FF0000"/>
                </a:solidFill>
              </a:rPr>
              <a:t>:,: </a:t>
            </a:r>
            <a:r>
              <a:rPr lang="fr-FR" sz="5400" b="1" dirty="0" err="1" smtClean="0">
                <a:solidFill>
                  <a:srgbClr val="FF0000"/>
                </a:solidFill>
              </a:rPr>
              <a:t>Tomoera</a:t>
            </a:r>
            <a:r>
              <a:rPr lang="fr-FR" sz="5400" b="1" dirty="0" smtClean="0">
                <a:solidFill>
                  <a:srgbClr val="FF0000"/>
                </a:solidFill>
              </a:rPr>
              <a:t> :,: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</a:t>
            </a:r>
            <a:r>
              <a:rPr lang="fr-FR" sz="5400" b="1" dirty="0" err="1" smtClean="0">
                <a:solidFill>
                  <a:srgbClr val="FF0000"/>
                </a:solidFill>
              </a:rPr>
              <a:t>Aminay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isan</a:t>
            </a:r>
            <a:r>
              <a:rPr lang="fr-FR" sz="5400" b="1" dirty="0" smtClean="0">
                <a:solidFill>
                  <a:srgbClr val="FF0000"/>
                </a:solidFill>
              </a:rPr>
              <a:t>-</a:t>
            </a:r>
            <a:r>
              <a:rPr lang="fr-FR" sz="5400" b="1" dirty="0" err="1" smtClean="0">
                <a:solidFill>
                  <a:srgbClr val="FF0000"/>
                </a:solidFill>
              </a:rPr>
              <a:t>andro</a:t>
            </a:r>
            <a:r>
              <a:rPr lang="fr-FR" sz="5400" b="1" dirty="0" smtClean="0">
                <a:solidFill>
                  <a:srgbClr val="FF0000"/>
                </a:solidFill>
              </a:rPr>
              <a:t>.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3. </a:t>
            </a:r>
            <a:r>
              <a:rPr lang="fr-FR" sz="6000" b="1" dirty="0" err="1" smtClean="0"/>
              <a:t>Raha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faty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izahay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Ka </a:t>
            </a:r>
            <a:r>
              <a:rPr lang="fr-FR" sz="6000" b="1" dirty="0" err="1" smtClean="0"/>
              <a:t>handao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ity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tany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Dia </a:t>
            </a:r>
            <a:r>
              <a:rPr lang="fr-FR" sz="6000" b="1" dirty="0" err="1" smtClean="0"/>
              <a:t>ampifalio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izahay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Ento</a:t>
            </a:r>
            <a:r>
              <a:rPr lang="fr-FR" sz="6000" b="1" dirty="0" smtClean="0"/>
              <a:t> ho an-</a:t>
            </a:r>
            <a:r>
              <a:rPr lang="fr-FR" sz="6000" b="1" dirty="0" err="1" smtClean="0"/>
              <a:t>danitra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>
                <a:solidFill>
                  <a:srgbClr val="FF0000"/>
                </a:solidFill>
              </a:rPr>
              <a:t>   :,: Dia </a:t>
            </a:r>
            <a:r>
              <a:rPr lang="fr-FR" sz="6000" b="1" dirty="0" err="1" smtClean="0">
                <a:solidFill>
                  <a:srgbClr val="FF0000"/>
                </a:solidFill>
              </a:rPr>
              <a:t>faly</a:t>
            </a:r>
            <a:r>
              <a:rPr lang="fr-FR" sz="6000" b="1" dirty="0" smtClean="0">
                <a:solidFill>
                  <a:srgbClr val="FF0000"/>
                </a:solidFill>
              </a:rPr>
              <a:t> :,:</a:t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smtClean="0">
                <a:solidFill>
                  <a:srgbClr val="FF0000"/>
                </a:solidFill>
              </a:rPr>
              <a:t>    </a:t>
            </a:r>
            <a:r>
              <a:rPr lang="fr-FR" sz="6000" b="1" dirty="0" err="1" smtClean="0">
                <a:solidFill>
                  <a:srgbClr val="FF0000"/>
                </a:solidFill>
              </a:rPr>
              <a:t>Izahay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mandrakizay</a:t>
            </a:r>
            <a:r>
              <a:rPr lang="fr-FR" sz="6000" b="1" dirty="0" smtClean="0">
                <a:solidFill>
                  <a:srgbClr val="FF0000"/>
                </a:solidFill>
              </a:rPr>
              <a:t>.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335        (Maintimolaly)  Hody izahay, Zanahary !</vt:lpstr>
      <vt:lpstr>1. Hody izahay, Zanahary !     Tahio tsara izahay ;    Ampifalionao ny fonay     Amin’ny fitianao :    :,: Ampifalio :,:     Izahay etý an-tany.</vt:lpstr>
      <vt:lpstr>2. Mankasitraka Anao izahay     Noho ny teny soa    Izay nampianaranao     Saina hahasoa anay.    :,: Tomoera :,:     Aminay isan-andro.</vt:lpstr>
      <vt:lpstr>3. Raha ho faty izahay     Ka handao ity tany,    Dia ampifalio izahay,     Ento ho an-danitra ;    :,: Dia faly :,:     Izahay mandrakizay.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335        (Maintimolaly)  Hody izahay, Zanahary !</dc:title>
  <dc:creator>TANTA Milefitra</dc:creator>
  <cp:lastModifiedBy>TANTA Milefitra</cp:lastModifiedBy>
  <cp:revision>1</cp:revision>
  <dcterms:created xsi:type="dcterms:W3CDTF">2014-08-11T04:51:35Z</dcterms:created>
  <dcterms:modified xsi:type="dcterms:W3CDTF">2014-08-11T04:55:54Z</dcterms:modified>
</cp:coreProperties>
</file>