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2430" y="-10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30D5-942E-47ED-BBF9-C18441730683}" type="datetimeFigureOut">
              <a:rPr lang="fr-FR" smtClean="0"/>
              <a:t>28/09/2014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5912-A62E-4B01-B24C-0BF14E407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73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30D5-942E-47ED-BBF9-C18441730683}" type="datetimeFigureOut">
              <a:rPr lang="fr-FR" smtClean="0"/>
              <a:t>28/09/2014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5912-A62E-4B01-B24C-0BF14E407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52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30D5-942E-47ED-BBF9-C18441730683}" type="datetimeFigureOut">
              <a:rPr lang="fr-FR" smtClean="0"/>
              <a:t>28/09/2014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5912-A62E-4B01-B24C-0BF14E407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0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30D5-942E-47ED-BBF9-C18441730683}" type="datetimeFigureOut">
              <a:rPr lang="fr-FR" smtClean="0"/>
              <a:t>28/09/2014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5912-A62E-4B01-B24C-0BF14E407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5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30D5-942E-47ED-BBF9-C18441730683}" type="datetimeFigureOut">
              <a:rPr lang="fr-FR" smtClean="0"/>
              <a:t>28/09/2014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5912-A62E-4B01-B24C-0BF14E407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56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30D5-942E-47ED-BBF9-C18441730683}" type="datetimeFigureOut">
              <a:rPr lang="fr-FR" smtClean="0"/>
              <a:t>28/09/2014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5912-A62E-4B01-B24C-0BF14E407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95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30D5-942E-47ED-BBF9-C18441730683}" type="datetimeFigureOut">
              <a:rPr lang="fr-FR" smtClean="0"/>
              <a:t>28/09/2014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5912-A62E-4B01-B24C-0BF14E407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71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30D5-942E-47ED-BBF9-C18441730683}" type="datetimeFigureOut">
              <a:rPr lang="fr-FR" smtClean="0"/>
              <a:t>28/09/2014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5912-A62E-4B01-B24C-0BF14E407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6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30D5-942E-47ED-BBF9-C18441730683}" type="datetimeFigureOut">
              <a:rPr lang="fr-FR" smtClean="0"/>
              <a:t>28/09/2014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5912-A62E-4B01-B24C-0BF14E407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56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30D5-942E-47ED-BBF9-C18441730683}" type="datetimeFigureOut">
              <a:rPr lang="fr-FR" smtClean="0"/>
              <a:t>28/09/2014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5912-A62E-4B01-B24C-0BF14E407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33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30D5-942E-47ED-BBF9-C18441730683}" type="datetimeFigureOut">
              <a:rPr lang="fr-FR" smtClean="0"/>
              <a:t>28/09/2014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5912-A62E-4B01-B24C-0BF14E407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85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30D5-942E-47ED-BBF9-C18441730683}" type="datetimeFigureOut">
              <a:rPr lang="fr-FR" smtClean="0"/>
              <a:t>28/09/2014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85912-A62E-4B01-B24C-0BF14E407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67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en-GB" sz="6000" b="1" dirty="0" smtClean="0">
                <a:effectLst/>
              </a:rPr>
              <a:t>FFPM 336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>
                <a:effectLst/>
              </a:rPr>
              <a:t>Ampodio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izahay</a:t>
            </a:r>
            <a:r>
              <a:rPr lang="en-GB" sz="6000" b="1" dirty="0" smtClean="0">
                <a:effectLst/>
              </a:rPr>
              <a:t>, Jehovah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49348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rmAutofit/>
          </a:bodyPr>
          <a:lstStyle/>
          <a:p>
            <a:r>
              <a:rPr lang="en-GB" sz="5400" b="1" dirty="0" smtClean="0"/>
              <a:t>1.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Ampodio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izahay</a:t>
            </a:r>
            <a:r>
              <a:rPr lang="en-GB" sz="5400" b="1" dirty="0" smtClean="0">
                <a:effectLst/>
              </a:rPr>
              <a:t>, Jehovah,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>
                <a:effectLst/>
              </a:rPr>
              <a:t>    </a:t>
            </a:r>
            <a:r>
              <a:rPr lang="en-GB" sz="5400" b="1" dirty="0" err="1" smtClean="0">
                <a:effectLst/>
              </a:rPr>
              <a:t>Amin’ny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fitianao</a:t>
            </a:r>
            <a:r>
              <a:rPr lang="en-GB" sz="5400" b="1" dirty="0" smtClean="0">
                <a:effectLst/>
              </a:rPr>
              <a:t> ;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>
                <a:effectLst/>
              </a:rPr>
              <a:t>   N</a:t>
            </a:r>
            <a:r>
              <a:rPr lang="en-GB" sz="5400" b="1" i="1" dirty="0" smtClean="0">
                <a:effectLst/>
              </a:rPr>
              <a:t>a</a:t>
            </a:r>
            <a:r>
              <a:rPr lang="en-GB" sz="5400" b="1" dirty="0" smtClean="0">
                <a:effectLst/>
              </a:rPr>
              <a:t>  </a:t>
            </a:r>
            <a:r>
              <a:rPr lang="en-GB" sz="5400" b="1" dirty="0" err="1" smtClean="0">
                <a:effectLst/>
              </a:rPr>
              <a:t>aiza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n</a:t>
            </a:r>
            <a:r>
              <a:rPr lang="en-GB" sz="5400" b="1" i="1" dirty="0" err="1" smtClean="0">
                <a:effectLst/>
              </a:rPr>
              <a:t>a</a:t>
            </a:r>
            <a:r>
              <a:rPr lang="en-GB" sz="5400" b="1" dirty="0" smtClean="0">
                <a:effectLst/>
              </a:rPr>
              <a:t>  </a:t>
            </a:r>
            <a:r>
              <a:rPr lang="en-GB" sz="5400" b="1" dirty="0" err="1" smtClean="0">
                <a:effectLst/>
              </a:rPr>
              <a:t>aiza</a:t>
            </a:r>
            <a:r>
              <a:rPr lang="en-GB" sz="5400" b="1" dirty="0" smtClean="0">
                <a:effectLst/>
              </a:rPr>
              <a:t> no </a:t>
            </a:r>
            <a:r>
              <a:rPr lang="en-GB" sz="5400" b="1" dirty="0" err="1" smtClean="0">
                <a:effectLst/>
              </a:rPr>
              <a:t>haleha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>
                <a:effectLst/>
              </a:rPr>
              <a:t>    </a:t>
            </a:r>
            <a:r>
              <a:rPr lang="en-GB" sz="5400" b="1" dirty="0" err="1" smtClean="0">
                <a:effectLst/>
              </a:rPr>
              <a:t>Aoka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hovimbininao</a:t>
            </a:r>
            <a:r>
              <a:rPr lang="en-GB" sz="5400" b="1" dirty="0" smtClean="0">
                <a:effectLst/>
              </a:rPr>
              <a:t> :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>
                <a:solidFill>
                  <a:srgbClr val="FF0000"/>
                </a:solidFill>
                <a:effectLst/>
              </a:rPr>
              <a:t>    :,: O, </a:t>
            </a:r>
            <a:r>
              <a:rPr lang="en-GB" sz="5400" b="1" dirty="0" err="1" smtClean="0">
                <a:solidFill>
                  <a:srgbClr val="FF0000"/>
                </a:solidFill>
                <a:effectLst/>
              </a:rPr>
              <a:t>ambino</a:t>
            </a:r>
            <a:r>
              <a:rPr lang="en-GB" sz="5400" b="1" dirty="0" smtClean="0">
                <a:solidFill>
                  <a:srgbClr val="FF0000"/>
                </a:solidFill>
                <a:effectLst/>
              </a:rPr>
              <a:t> :,:</a:t>
            </a:r>
            <a:r>
              <a:rPr lang="fr-FR" sz="5400" b="1" dirty="0" smtClean="0">
                <a:solidFill>
                  <a:srgbClr val="FF0000"/>
                </a:solidFill>
                <a:effectLst/>
              </a:rPr>
              <a:t/>
            </a:r>
            <a:br>
              <a:rPr lang="fr-FR" sz="5400" b="1" dirty="0" smtClean="0">
                <a:solidFill>
                  <a:srgbClr val="FF0000"/>
                </a:solidFill>
                <a:effectLst/>
              </a:rPr>
            </a:br>
            <a:r>
              <a:rPr lang="en-GB" sz="5400" b="1" dirty="0" smtClean="0">
                <a:solidFill>
                  <a:srgbClr val="FF0000"/>
                </a:solidFill>
                <a:effectLst/>
              </a:rPr>
              <a:t>     </a:t>
            </a:r>
            <a:r>
              <a:rPr lang="en-GB" sz="5400" b="1" dirty="0" err="1" smtClean="0">
                <a:solidFill>
                  <a:srgbClr val="FF0000"/>
                </a:solidFill>
                <a:effectLst/>
              </a:rPr>
              <a:t>Izahay</a:t>
            </a:r>
            <a:r>
              <a:rPr lang="en-GB" sz="5400" b="1" dirty="0" smtClean="0">
                <a:solidFill>
                  <a:srgbClr val="FF0000"/>
                </a:solidFill>
                <a:effectLst/>
              </a:rPr>
              <a:t> </a:t>
            </a:r>
            <a:r>
              <a:rPr lang="en-GB" sz="5400" b="1" dirty="0" err="1" smtClean="0">
                <a:solidFill>
                  <a:srgbClr val="FF0000"/>
                </a:solidFill>
                <a:effectLst/>
              </a:rPr>
              <a:t>mpanomponao</a:t>
            </a:r>
            <a:r>
              <a:rPr lang="en-GB" sz="5400" b="1" dirty="0" smtClean="0">
                <a:solidFill>
                  <a:srgbClr val="FF0000"/>
                </a:solidFill>
                <a:effectLst/>
              </a:rPr>
              <a:t>.</a:t>
            </a:r>
            <a:endParaRPr lang="fr-FR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98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en-GB" sz="5400" b="1" dirty="0" smtClean="0"/>
              <a:t>2.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Fa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teny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renay</a:t>
            </a:r>
            <a:r>
              <a:rPr lang="en-GB" sz="5400" b="1" dirty="0" smtClean="0">
                <a:effectLst/>
              </a:rPr>
              <a:t> any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>
                <a:effectLst/>
              </a:rPr>
              <a:t>    </a:t>
            </a:r>
            <a:r>
              <a:rPr lang="en-GB" sz="5400" b="1" dirty="0" err="1" smtClean="0">
                <a:effectLst/>
              </a:rPr>
              <a:t>Aoka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ho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tadidy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koa</a:t>
            </a:r>
            <a:r>
              <a:rPr lang="en-GB" sz="5400" b="1" dirty="0" smtClean="0">
                <a:effectLst/>
              </a:rPr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>
                <a:effectLst/>
              </a:rPr>
              <a:t>   </a:t>
            </a:r>
            <a:r>
              <a:rPr lang="en-GB" sz="5400" b="1" dirty="0" err="1" smtClean="0">
                <a:effectLst/>
              </a:rPr>
              <a:t>Ka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mba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hiasanay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saina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>
                <a:effectLst/>
              </a:rPr>
              <a:t>    </a:t>
            </a:r>
            <a:r>
              <a:rPr lang="en-GB" sz="5400" b="1" dirty="0" err="1" smtClean="0">
                <a:effectLst/>
              </a:rPr>
              <a:t>Hahazoanay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soa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>
                <a:effectLst/>
              </a:rPr>
              <a:t>    </a:t>
            </a:r>
            <a:r>
              <a:rPr lang="en-GB" sz="5400" b="1" dirty="0" smtClean="0">
                <a:solidFill>
                  <a:srgbClr val="FF0000"/>
                </a:solidFill>
                <a:effectLst/>
              </a:rPr>
              <a:t>:,: </a:t>
            </a:r>
            <a:r>
              <a:rPr lang="en-GB" sz="5400" b="1" dirty="0" err="1" smtClean="0">
                <a:solidFill>
                  <a:srgbClr val="FF0000"/>
                </a:solidFill>
                <a:effectLst/>
              </a:rPr>
              <a:t>Isan-andro</a:t>
            </a:r>
            <a:r>
              <a:rPr lang="en-GB" sz="5400" b="1" dirty="0" smtClean="0">
                <a:solidFill>
                  <a:srgbClr val="FF0000"/>
                </a:solidFill>
                <a:effectLst/>
              </a:rPr>
              <a:t> :,:</a:t>
            </a:r>
            <a:r>
              <a:rPr lang="fr-FR" sz="5400" b="1" dirty="0" smtClean="0">
                <a:solidFill>
                  <a:srgbClr val="FF0000"/>
                </a:solidFill>
                <a:effectLst/>
              </a:rPr>
              <a:t/>
            </a:r>
            <a:br>
              <a:rPr lang="fr-FR" sz="5400" b="1" dirty="0" smtClean="0">
                <a:solidFill>
                  <a:srgbClr val="FF0000"/>
                </a:solidFill>
                <a:effectLst/>
              </a:rPr>
            </a:br>
            <a:r>
              <a:rPr lang="en-GB" sz="5400" b="1" dirty="0" smtClean="0">
                <a:solidFill>
                  <a:srgbClr val="FF0000"/>
                </a:solidFill>
                <a:effectLst/>
              </a:rPr>
              <a:t>     </a:t>
            </a:r>
            <a:r>
              <a:rPr lang="en-GB" sz="5400" b="1" i="1" dirty="0" err="1" smtClean="0">
                <a:solidFill>
                  <a:srgbClr val="FF0000"/>
                </a:solidFill>
                <a:effectLst/>
              </a:rPr>
              <a:t>I</a:t>
            </a:r>
            <a:r>
              <a:rPr lang="en-GB" sz="5400" b="1" dirty="0" err="1" smtClean="0">
                <a:solidFill>
                  <a:srgbClr val="FF0000"/>
                </a:solidFill>
                <a:effectLst/>
              </a:rPr>
              <a:t>zay</a:t>
            </a:r>
            <a:r>
              <a:rPr lang="en-GB" sz="5400" b="1" dirty="0" smtClean="0">
                <a:solidFill>
                  <a:srgbClr val="FF0000"/>
                </a:solidFill>
                <a:effectLst/>
              </a:rPr>
              <a:t> </a:t>
            </a:r>
            <a:r>
              <a:rPr lang="en-GB" sz="5400" b="1" dirty="0" err="1" smtClean="0">
                <a:solidFill>
                  <a:srgbClr val="FF0000"/>
                </a:solidFill>
                <a:effectLst/>
              </a:rPr>
              <a:t>hiainanay</a:t>
            </a:r>
            <a:r>
              <a:rPr lang="en-GB" sz="5400" b="1" dirty="0" smtClean="0">
                <a:solidFill>
                  <a:srgbClr val="FF0000"/>
                </a:solidFill>
                <a:effectLst/>
              </a:rPr>
              <a:t>  </a:t>
            </a:r>
            <a:r>
              <a:rPr lang="en-GB" sz="5400" b="1" dirty="0" err="1" smtClean="0">
                <a:solidFill>
                  <a:srgbClr val="FF0000"/>
                </a:solidFill>
                <a:effectLst/>
              </a:rPr>
              <a:t>atý</a:t>
            </a:r>
            <a:r>
              <a:rPr lang="en-GB" sz="5400" b="1" dirty="0" smtClean="0">
                <a:solidFill>
                  <a:srgbClr val="FF0000"/>
                </a:solidFill>
                <a:effectLst/>
              </a:rPr>
              <a:t>.</a:t>
            </a:r>
            <a:endParaRPr lang="fr-FR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7486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Office PowerPoint</Application>
  <PresentationFormat>Affichage à l'écran (16:9)</PresentationFormat>
  <Paragraphs>3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FFPM 336 Ampodio izahay, Jehovah</vt:lpstr>
      <vt:lpstr>1. Ampodio izahay, Jehovah,     Amin’ny fitianao ;    Na  aiza na  aiza no haleha     Aoka hovimbininao :     :,: O, ambino :,:      Izahay mpanomponao.</vt:lpstr>
      <vt:lpstr>2. Fa ny teny renay any     Aoka ho tadidy koa,    Ka mba hiasanay saina     Hahazoanay ny soa     :,: Isan-andro :,:      Izay hiainanay  atý.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336 Ampodio izahay, Jehovah</dc:title>
  <dc:creator>SONO</dc:creator>
  <cp:lastModifiedBy>SONO</cp:lastModifiedBy>
  <cp:revision>1</cp:revision>
  <dcterms:created xsi:type="dcterms:W3CDTF">2014-09-28T07:49:05Z</dcterms:created>
  <dcterms:modified xsi:type="dcterms:W3CDTF">2014-09-28T07:55:06Z</dcterms:modified>
</cp:coreProperties>
</file>