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9EDA-C230-447C-A2E2-B1759E64D10F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3BF8-0358-4C0E-B10D-4260E83820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9EDA-C230-447C-A2E2-B1759E64D10F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3BF8-0358-4C0E-B10D-4260E83820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9EDA-C230-447C-A2E2-B1759E64D10F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3BF8-0358-4C0E-B10D-4260E83820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9EDA-C230-447C-A2E2-B1759E64D10F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3BF8-0358-4C0E-B10D-4260E83820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9EDA-C230-447C-A2E2-B1759E64D10F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3BF8-0358-4C0E-B10D-4260E83820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9EDA-C230-447C-A2E2-B1759E64D10F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3BF8-0358-4C0E-B10D-4260E83820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9EDA-C230-447C-A2E2-B1759E64D10F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3BF8-0358-4C0E-B10D-4260E83820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9EDA-C230-447C-A2E2-B1759E64D10F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3BF8-0358-4C0E-B10D-4260E83820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9EDA-C230-447C-A2E2-B1759E64D10F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3BF8-0358-4C0E-B10D-4260E83820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9EDA-C230-447C-A2E2-B1759E64D10F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3BF8-0358-4C0E-B10D-4260E83820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79EDA-C230-447C-A2E2-B1759E64D10F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03BF8-0358-4C0E-B10D-4260E83820A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9EDA-C230-447C-A2E2-B1759E64D10F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03BF8-0358-4C0E-B10D-4260E83820A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337 </a:t>
            </a:r>
            <a:br>
              <a:rPr lang="fr-FR" sz="6600" b="1" dirty="0" smtClean="0"/>
            </a:br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Jehovah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Tompo</a:t>
            </a:r>
            <a:r>
              <a:rPr lang="fr-FR" sz="6600" b="1" dirty="0" smtClean="0"/>
              <a:t> ô !</a:t>
            </a: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1.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Jehovah</a:t>
            </a:r>
            <a:r>
              <a:rPr lang="fr-FR" b="1" dirty="0" smtClean="0"/>
              <a:t>, </a:t>
            </a:r>
            <a:r>
              <a:rPr lang="fr-FR" b="1" dirty="0" err="1" smtClean="0"/>
              <a:t>Tompo</a:t>
            </a:r>
            <a:r>
              <a:rPr lang="fr-FR" b="1" dirty="0" smtClean="0"/>
              <a:t> ô !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Tompo</a:t>
            </a:r>
            <a:r>
              <a:rPr lang="fr-FR" b="1" dirty="0" smtClean="0"/>
              <a:t> </a:t>
            </a:r>
            <a:r>
              <a:rPr lang="fr-FR" b="1" dirty="0" err="1" smtClean="0"/>
              <a:t>masina</a:t>
            </a:r>
            <a:r>
              <a:rPr lang="fr-FR" b="1" dirty="0" smtClean="0"/>
              <a:t> </a:t>
            </a:r>
            <a:r>
              <a:rPr lang="fr-FR" b="1" dirty="0" err="1" smtClean="0"/>
              <a:t>sy</a:t>
            </a:r>
            <a:r>
              <a:rPr lang="fr-FR" b="1" dirty="0" smtClean="0"/>
              <a:t> to,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Azonay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teninao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Mampandre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antranao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Aoka</a:t>
            </a:r>
            <a:r>
              <a:rPr lang="fr-FR" b="1" dirty="0" smtClean="0"/>
              <a:t>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harahinay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Ka ho </a:t>
            </a:r>
            <a:r>
              <a:rPr lang="fr-FR" b="1" dirty="0" err="1" smtClean="0"/>
              <a:t>masina</a:t>
            </a:r>
            <a:r>
              <a:rPr lang="fr-FR" b="1" dirty="0" smtClean="0"/>
              <a:t> </a:t>
            </a:r>
            <a:r>
              <a:rPr lang="fr-FR" b="1" dirty="0" err="1" smtClean="0"/>
              <a:t>aminay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>
                <a:solidFill>
                  <a:srgbClr val="FF0000"/>
                </a:solidFill>
              </a:rPr>
              <a:t>   :,: </a:t>
            </a:r>
            <a:r>
              <a:rPr lang="fr-FR" b="1" dirty="0" err="1" smtClean="0">
                <a:solidFill>
                  <a:srgbClr val="FF0000"/>
                </a:solidFill>
              </a:rPr>
              <a:t>Mba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hanao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ny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sitrakao</a:t>
            </a:r>
            <a:r>
              <a:rPr lang="fr-FR" b="1" dirty="0" smtClean="0">
                <a:solidFill>
                  <a:srgbClr val="FF0000"/>
                </a:solidFill>
              </a:rPr>
              <a:t/>
            </a:r>
            <a:br>
              <a:rPr lang="fr-FR" b="1" dirty="0" smtClean="0">
                <a:solidFill>
                  <a:srgbClr val="FF0000"/>
                </a:solidFill>
              </a:rPr>
            </a:br>
            <a:r>
              <a:rPr lang="fr-FR" b="1" dirty="0" smtClean="0">
                <a:solidFill>
                  <a:srgbClr val="FF0000"/>
                </a:solidFill>
              </a:rPr>
              <a:t>     </a:t>
            </a:r>
            <a:r>
              <a:rPr lang="fr-FR" b="1" dirty="0" err="1" smtClean="0">
                <a:solidFill>
                  <a:srgbClr val="FF0000"/>
                </a:solidFill>
              </a:rPr>
              <a:t>Izahay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mpanomponao</a:t>
            </a:r>
            <a:r>
              <a:rPr lang="fr-FR" b="1" dirty="0" smtClean="0">
                <a:solidFill>
                  <a:srgbClr val="FF0000"/>
                </a:solidFill>
              </a:rPr>
              <a:t> :,: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2. </a:t>
            </a:r>
            <a:r>
              <a:rPr lang="fr-FR" b="1" dirty="0" err="1" smtClean="0"/>
              <a:t>Hody</a:t>
            </a:r>
            <a:r>
              <a:rPr lang="fr-FR" b="1" dirty="0" smtClean="0"/>
              <a:t> </a:t>
            </a:r>
            <a:r>
              <a:rPr lang="fr-FR" b="1" dirty="0" err="1" smtClean="0"/>
              <a:t>izahay</a:t>
            </a:r>
            <a:r>
              <a:rPr lang="fr-FR" b="1" dirty="0" smtClean="0"/>
              <a:t> </a:t>
            </a:r>
            <a:r>
              <a:rPr lang="fr-FR" b="1" dirty="0" err="1" smtClean="0"/>
              <a:t>izao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Amin’ny</a:t>
            </a:r>
            <a:r>
              <a:rPr lang="fr-FR" b="1" dirty="0" smtClean="0"/>
              <a:t> </a:t>
            </a:r>
            <a:r>
              <a:rPr lang="fr-FR" b="1" dirty="0" err="1" smtClean="0"/>
              <a:t>Anaranao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Mitoera</a:t>
            </a:r>
            <a:r>
              <a:rPr lang="fr-FR" b="1" dirty="0" smtClean="0"/>
              <a:t> </a:t>
            </a:r>
            <a:r>
              <a:rPr lang="fr-FR" b="1" dirty="0" err="1" smtClean="0"/>
              <a:t>aminay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Ao</a:t>
            </a:r>
            <a:r>
              <a:rPr lang="fr-FR" b="1" dirty="0" smtClean="0"/>
              <a:t> an-</a:t>
            </a:r>
            <a:r>
              <a:rPr lang="fr-FR" b="1" dirty="0" err="1" smtClean="0"/>
              <a:t>tokantranonay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Mba</a:t>
            </a:r>
            <a:r>
              <a:rPr lang="fr-FR" b="1" dirty="0" smtClean="0"/>
              <a:t> ho </a:t>
            </a:r>
            <a:r>
              <a:rPr lang="fr-FR" b="1" dirty="0" err="1" smtClean="0"/>
              <a:t>velona</a:t>
            </a:r>
            <a:r>
              <a:rPr lang="fr-FR" b="1" dirty="0" smtClean="0"/>
              <a:t> </a:t>
            </a:r>
            <a:r>
              <a:rPr lang="fr-FR" b="1" dirty="0" err="1" smtClean="0"/>
              <a:t>aminao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Izahay</a:t>
            </a:r>
            <a:r>
              <a:rPr lang="fr-FR" b="1" dirty="0" smtClean="0"/>
              <a:t> </a:t>
            </a:r>
            <a:r>
              <a:rPr lang="fr-FR" b="1" dirty="0" err="1" smtClean="0"/>
              <a:t>navotanao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smtClean="0">
                <a:solidFill>
                  <a:srgbClr val="FF0000"/>
                </a:solidFill>
              </a:rPr>
              <a:t>:,: Be </a:t>
            </a:r>
            <a:r>
              <a:rPr lang="fr-FR" b="1" dirty="0" err="1" smtClean="0">
                <a:solidFill>
                  <a:srgbClr val="FF0000"/>
                </a:solidFill>
              </a:rPr>
              <a:t>ny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fahavalonay</a:t>
            </a:r>
            <a:r>
              <a:rPr lang="fr-FR" b="1" dirty="0" smtClean="0">
                <a:solidFill>
                  <a:srgbClr val="FF0000"/>
                </a:solidFill>
              </a:rPr>
              <a:t/>
            </a:r>
            <a:br>
              <a:rPr lang="fr-FR" b="1" dirty="0" smtClean="0">
                <a:solidFill>
                  <a:srgbClr val="FF0000"/>
                </a:solidFill>
              </a:rPr>
            </a:br>
            <a:r>
              <a:rPr lang="fr-FR" b="1" dirty="0" smtClean="0">
                <a:solidFill>
                  <a:srgbClr val="FF0000"/>
                </a:solidFill>
              </a:rPr>
              <a:t>     Ka </a:t>
            </a:r>
            <a:r>
              <a:rPr lang="fr-FR" b="1" dirty="0" err="1" smtClean="0">
                <a:solidFill>
                  <a:srgbClr val="FF0000"/>
                </a:solidFill>
              </a:rPr>
              <a:t>arovy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rgbClr val="FF0000"/>
                </a:solidFill>
              </a:rPr>
              <a:t>izahay</a:t>
            </a:r>
            <a:r>
              <a:rPr lang="fr-FR" b="1" dirty="0" smtClean="0">
                <a:solidFill>
                  <a:srgbClr val="FF0000"/>
                </a:solidFill>
              </a:rPr>
              <a:t> :,:</a:t>
            </a:r>
            <a:endParaRPr lang="fr-F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Affichage à l'écran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337  Ry Jehovah, Tompo ô !</vt:lpstr>
      <vt:lpstr>1. Ry Jehovah, Tompo ô !     Tompo masina sy to,    Azonay ny teninao     Mampandre ny antranao ;    Aoka mba harahinay     Ka ho masina aminay,    :,: Mba hanao ny sitrakao      Izahay mpanomponao :,:</vt:lpstr>
      <vt:lpstr>2. Hody izahay izao     Amin’ny Anaranao ;    Mitoera aminay     Ao an-tokantranonay,    Mba ho velona aminao     Izahay navotanao ;    :,: Be ny fahavalonay      Ka arovy izahay :,: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337  Ry Jehovah, Tompo ô !</dc:title>
  <dc:creator>TANTA Milefitra</dc:creator>
  <cp:lastModifiedBy>TANTA Milefitra</cp:lastModifiedBy>
  <cp:revision>1</cp:revision>
  <dcterms:created xsi:type="dcterms:W3CDTF">2014-08-11T04:59:42Z</dcterms:created>
  <dcterms:modified xsi:type="dcterms:W3CDTF">2014-08-11T05:03:18Z</dcterms:modified>
</cp:coreProperties>
</file>