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5CD3-3D24-4779-9076-4F4FCC13661F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/>
              <a:t>338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Arovy</a:t>
            </a:r>
            <a:r>
              <a:rPr lang="en-GB" b="1" dirty="0" smtClean="0"/>
              <a:t> </a:t>
            </a:r>
            <a:r>
              <a:rPr lang="en-GB" b="1" dirty="0" err="1" smtClean="0"/>
              <a:t>aho</a:t>
            </a:r>
            <a:r>
              <a:rPr lang="en-GB" b="1" dirty="0" smtClean="0"/>
              <a:t>, </a:t>
            </a:r>
            <a:r>
              <a:rPr lang="en-GB" b="1" dirty="0" err="1" smtClean="0"/>
              <a:t>Tompo</a:t>
            </a:r>
            <a:r>
              <a:rPr lang="en-GB" b="1" dirty="0" smtClean="0"/>
              <a:t>,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rmAutofit/>
          </a:bodyPr>
          <a:lstStyle/>
          <a:p>
            <a:r>
              <a:rPr lang="en-GB" sz="6600" b="1" dirty="0" err="1" smtClean="0"/>
              <a:t>Arovy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aho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Atolotro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tenako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hanompo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hankalaz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 </a:t>
            </a:r>
            <a:r>
              <a:rPr lang="en-GB" sz="6600" b="1" dirty="0" err="1" smtClean="0"/>
              <a:t>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   </a:t>
            </a:r>
            <a:r>
              <a:rPr lang="en-GB" sz="7200" b="1" dirty="0" err="1"/>
              <a:t>Omeo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r>
              <a:rPr lang="en-GB" sz="7200" b="1" dirty="0"/>
              <a:t> </a:t>
            </a:r>
            <a:r>
              <a:rPr lang="en-GB" sz="7200" b="1" dirty="0" err="1"/>
              <a:t>hery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faharetam-po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Arovy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ho very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anjarako</a:t>
            </a:r>
            <a:r>
              <a:rPr lang="en-GB" sz="7200" b="1" dirty="0"/>
              <a:t> </a:t>
            </a:r>
            <a:r>
              <a:rPr lang="en-GB" sz="7200" b="1" dirty="0" smtClean="0"/>
              <a:t>!</a:t>
            </a:r>
            <a:endParaRPr lang="fr-FR" sz="7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Affichage à l'écran (16:9)</PresentationFormat>
  <Paragraphs>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338</vt:lpstr>
      <vt:lpstr>Arovy aho, Tompo,     Atolotro izao    Ny tenako hanompo     Sy hankalaza  Anao.</vt:lpstr>
      <vt:lpstr>   Omeo ahy hery     Sy faharetam-po,    Arovy tsy ho very     Izay anjarako !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338</dc:title>
  <dc:creator>SWEET</dc:creator>
  <cp:lastModifiedBy>SONO</cp:lastModifiedBy>
  <cp:revision>2</cp:revision>
  <dcterms:created xsi:type="dcterms:W3CDTF">2013-03-23T13:02:08Z</dcterms:created>
  <dcterms:modified xsi:type="dcterms:W3CDTF">2014-07-16T15:57:02Z</dcterms:modified>
</cp:coreProperties>
</file>