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86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4FDB-9C47-41F2-915C-70AC1477624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1F77-01E6-4239-920C-6D36435FB96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339</a:t>
            </a:r>
            <a:br>
              <a:rPr lang="fr-FR" sz="6600" b="1" dirty="0" smtClean="0"/>
            </a:b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Jesosy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ampio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Aho ho </a:t>
            </a:r>
            <a:r>
              <a:rPr lang="fr-FR" sz="6600" b="1" dirty="0" err="1" smtClean="0"/>
              <a:t>madio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fo</a:t>
            </a:r>
            <a:r>
              <a:rPr lang="fr-FR" sz="6600" b="1" dirty="0" smtClean="0"/>
              <a:t> ;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Jesosy</a:t>
            </a:r>
            <a:r>
              <a:rPr lang="fr-FR" b="1" dirty="0" smtClean="0"/>
              <a:t>,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ampio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Aho ho </a:t>
            </a:r>
            <a:r>
              <a:rPr lang="fr-FR" b="1" dirty="0" err="1" smtClean="0"/>
              <a:t>madio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Raha</a:t>
            </a:r>
            <a:r>
              <a:rPr lang="fr-FR" b="1" dirty="0" smtClean="0"/>
              <a:t> </a:t>
            </a:r>
            <a:r>
              <a:rPr lang="fr-FR" b="1" dirty="0" err="1" smtClean="0"/>
              <a:t>mivily</a:t>
            </a:r>
            <a:r>
              <a:rPr lang="fr-FR" b="1" dirty="0" smtClean="0"/>
              <a:t> </a:t>
            </a:r>
            <a:r>
              <a:rPr lang="fr-FR" b="1" dirty="0" err="1" smtClean="0"/>
              <a:t>ahitsio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Hanarahako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to.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ampaherezo</a:t>
            </a:r>
            <a:r>
              <a:rPr lang="fr-FR" b="1" dirty="0" smtClean="0"/>
              <a:t> </a:t>
            </a:r>
            <a:r>
              <a:rPr lang="fr-FR" b="1" dirty="0" err="1" smtClean="0"/>
              <a:t>aho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Hanompoako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Raha</a:t>
            </a:r>
            <a:r>
              <a:rPr lang="fr-FR" b="1" dirty="0" smtClean="0"/>
              <a:t> </a:t>
            </a:r>
            <a:r>
              <a:rPr lang="fr-FR" b="1" dirty="0" err="1" smtClean="0"/>
              <a:t>ory</a:t>
            </a:r>
            <a:r>
              <a:rPr lang="fr-FR" b="1" dirty="0" smtClean="0"/>
              <a:t> </a:t>
            </a:r>
            <a:r>
              <a:rPr lang="fr-FR" b="1" dirty="0" err="1" smtClean="0"/>
              <a:t>hatanjaho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hifikitra</a:t>
            </a:r>
            <a:r>
              <a:rPr lang="fr-FR" b="1" dirty="0" smtClean="0"/>
              <a:t> </a:t>
            </a:r>
            <a:r>
              <a:rPr lang="fr-FR" b="1" dirty="0" err="1" smtClean="0"/>
              <a:t>Aminao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Affichage à l'écran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339 Ry Jesosy, mba ampio     Aho ho madio fo ;</vt:lpstr>
      <vt:lpstr> Ry Jesosy, mba ampio     Aho ho madio fo ;    Raha mivily ahitsio     Hanarahako ny to.    Mba ampaherezo aho     Hanompoako Anao ;    Raha ory hatanjaho     Mba hifikitra Aminao.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339 Ry Jesosy, mba ampio     Aho ho madio fo ;</dc:title>
  <dc:creator>TANTA Milefitra</dc:creator>
  <cp:lastModifiedBy>TANTA Milefitra</cp:lastModifiedBy>
  <cp:revision>1</cp:revision>
  <dcterms:created xsi:type="dcterms:W3CDTF">2014-08-11T05:05:18Z</dcterms:created>
  <dcterms:modified xsi:type="dcterms:W3CDTF">2014-08-11T05:09:01Z</dcterms:modified>
</cp:coreProperties>
</file>