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74" y="-8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4509-02CC-4B87-94D0-68BA9D99D3A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6284-0212-45E5-9AEC-05245584C2F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340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</a:t>
            </a:r>
            <a:r>
              <a:rPr lang="fr-FR" sz="3200" b="1" dirty="0" err="1" smtClean="0"/>
              <a:t>Tompo</a:t>
            </a:r>
            <a:r>
              <a:rPr lang="fr-FR" sz="3200" b="1" dirty="0" smtClean="0"/>
              <a:t> ô ! </a:t>
            </a:r>
            <a:r>
              <a:rPr lang="fr-FR" sz="3200" b="1" dirty="0" err="1" smtClean="0"/>
              <a:t>mba</a:t>
            </a:r>
            <a:r>
              <a:rPr lang="fr-FR" sz="3200" b="1" dirty="0" smtClean="0"/>
              <a:t> </a:t>
            </a:r>
            <a:r>
              <a:rPr lang="fr-FR" sz="3200" b="1" smtClean="0"/>
              <a:t>hasoavySy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arovy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izahay</a:t>
            </a:r>
            <a:r>
              <a:rPr lang="fr-FR" sz="3200" b="1" dirty="0" smtClean="0"/>
              <a:t> ;</a:t>
            </a:r>
            <a:endParaRPr lang="fr-F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ô !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hasoavy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arovy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ô !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aposahy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Aminay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tavanao</a:t>
            </a:r>
            <a:r>
              <a:rPr lang="fr-FR" sz="6000" b="1" dirty="0" smtClean="0"/>
              <a:t> </a:t>
            </a:r>
            <a:r>
              <a:rPr lang="fr-FR" sz="6000" b="1" dirty="0" smtClean="0"/>
              <a:t>;   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err="1"/>
              <a:t>Tompo</a:t>
            </a:r>
            <a:r>
              <a:rPr lang="fr-FR" sz="6000" b="1" dirty="0"/>
              <a:t>, </a:t>
            </a:r>
            <a:r>
              <a:rPr lang="fr-FR" sz="6000" b="1" dirty="0" err="1"/>
              <a:t>mitodiha</a:t>
            </a:r>
            <a:r>
              <a:rPr lang="fr-FR" sz="6000" b="1" dirty="0"/>
              <a:t>  </a:t>
            </a:r>
            <a:r>
              <a:rPr lang="fr-FR" sz="6000" b="1" dirty="0" err="1"/>
              <a:t>anay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 Dia </a:t>
            </a:r>
            <a:r>
              <a:rPr lang="fr-FR" sz="6000" b="1" dirty="0" err="1"/>
              <a:t>hiadana</a:t>
            </a:r>
            <a:r>
              <a:rPr lang="fr-FR" sz="6000" b="1" dirty="0"/>
              <a:t> </a:t>
            </a:r>
            <a:r>
              <a:rPr lang="fr-FR" sz="6000" b="1" dirty="0" err="1"/>
              <a:t>izahay</a:t>
            </a:r>
            <a:r>
              <a:rPr lang="fr-FR" sz="6000" b="1" dirty="0"/>
              <a:t> ;</a:t>
            </a:r>
            <a:br>
              <a:rPr lang="fr-FR" sz="6000" b="1" dirty="0"/>
            </a:br>
            <a:r>
              <a:rPr lang="fr-FR" sz="6000" b="1" dirty="0"/>
              <a:t>   Ray </a:t>
            </a:r>
            <a:r>
              <a:rPr lang="fr-FR" sz="6000" b="1" dirty="0" err="1"/>
              <a:t>sy</a:t>
            </a:r>
            <a:r>
              <a:rPr lang="fr-FR" sz="6000" b="1" dirty="0"/>
              <a:t> </a:t>
            </a:r>
            <a:r>
              <a:rPr lang="fr-FR" sz="6000" b="1" dirty="0" err="1"/>
              <a:t>Zanaka</a:t>
            </a:r>
            <a:r>
              <a:rPr lang="fr-FR" sz="6000" b="1" dirty="0"/>
              <a:t>, </a:t>
            </a:r>
            <a:r>
              <a:rPr lang="fr-FR" sz="6000" b="1" dirty="0" err="1"/>
              <a:t>Fanahy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 </a:t>
            </a:r>
            <a:r>
              <a:rPr lang="fr-FR" sz="6000" b="1" dirty="0" err="1"/>
              <a:t>Mitahia</a:t>
            </a:r>
            <a:r>
              <a:rPr lang="fr-FR" sz="6000" b="1" dirty="0"/>
              <a:t> </a:t>
            </a:r>
            <a:r>
              <a:rPr lang="fr-FR" sz="6000" b="1" dirty="0" err="1"/>
              <a:t>anay</a:t>
            </a:r>
            <a:r>
              <a:rPr lang="fr-FR" sz="6000" b="1" dirty="0"/>
              <a:t>, Amen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76575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340  Tompo ô ! mba hasoavySy arovy izahay ;</vt:lpstr>
      <vt:lpstr> Tompo ô ! mba hasoavy      Sy arovy izahay ;    Tompo ô ! mba aposahy      Aminay ny tavanao ;   </vt:lpstr>
      <vt:lpstr>Tompo, mitodiha  anay,     Dia hiadana izahay ;    Ray sy Zanaka, Fanahy,     Mitahia anay, Amen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  Tompo ô ! mba hasoavy      Sy arovy izahay ;</dc:title>
  <dc:creator>TANTA Milefitra</dc:creator>
  <cp:lastModifiedBy>ami</cp:lastModifiedBy>
  <cp:revision>2</cp:revision>
  <dcterms:created xsi:type="dcterms:W3CDTF">2014-08-11T05:09:19Z</dcterms:created>
  <dcterms:modified xsi:type="dcterms:W3CDTF">2014-11-07T10:10:17Z</dcterms:modified>
</cp:coreProperties>
</file>