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30" d="100"/>
          <a:sy n="30" d="100"/>
        </p:scale>
        <p:origin x="-1656" y="-118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87007-FA10-4C92-AE0D-A0C8D029C222}" type="datetimeFigureOut">
              <a:rPr lang="fr-FR" smtClean="0"/>
              <a:t>11/08/2014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F932F-F2A4-453B-ADB2-88E5CE31F68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87007-FA10-4C92-AE0D-A0C8D029C222}" type="datetimeFigureOut">
              <a:rPr lang="fr-FR" smtClean="0"/>
              <a:t>11/08/2014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F932F-F2A4-453B-ADB2-88E5CE31F68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87007-FA10-4C92-AE0D-A0C8D029C222}" type="datetimeFigureOut">
              <a:rPr lang="fr-FR" smtClean="0"/>
              <a:t>11/08/2014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F932F-F2A4-453B-ADB2-88E5CE31F68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87007-FA10-4C92-AE0D-A0C8D029C222}" type="datetimeFigureOut">
              <a:rPr lang="fr-FR" smtClean="0"/>
              <a:t>11/08/2014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F932F-F2A4-453B-ADB2-88E5CE31F68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87007-FA10-4C92-AE0D-A0C8D029C222}" type="datetimeFigureOut">
              <a:rPr lang="fr-FR" smtClean="0"/>
              <a:t>11/08/2014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F932F-F2A4-453B-ADB2-88E5CE31F68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87007-FA10-4C92-AE0D-A0C8D029C222}" type="datetimeFigureOut">
              <a:rPr lang="fr-FR" smtClean="0"/>
              <a:t>11/08/2014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F932F-F2A4-453B-ADB2-88E5CE31F68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87007-FA10-4C92-AE0D-A0C8D029C222}" type="datetimeFigureOut">
              <a:rPr lang="fr-FR" smtClean="0"/>
              <a:t>11/08/2014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F932F-F2A4-453B-ADB2-88E5CE31F68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87007-FA10-4C92-AE0D-A0C8D029C222}" type="datetimeFigureOut">
              <a:rPr lang="fr-FR" smtClean="0"/>
              <a:t>11/08/2014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F932F-F2A4-453B-ADB2-88E5CE31F68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87007-FA10-4C92-AE0D-A0C8D029C222}" type="datetimeFigureOut">
              <a:rPr lang="fr-FR" smtClean="0"/>
              <a:t>11/08/2014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F932F-F2A4-453B-ADB2-88E5CE31F68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87007-FA10-4C92-AE0D-A0C8D029C222}" type="datetimeFigureOut">
              <a:rPr lang="fr-FR" smtClean="0"/>
              <a:t>11/08/2014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F932F-F2A4-453B-ADB2-88E5CE31F68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87007-FA10-4C92-AE0D-A0C8D029C222}" type="datetimeFigureOut">
              <a:rPr lang="fr-FR" smtClean="0"/>
              <a:t>11/08/2014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F932F-F2A4-453B-ADB2-88E5CE31F68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287007-FA10-4C92-AE0D-A0C8D029C222}" type="datetimeFigureOut">
              <a:rPr lang="fr-FR" smtClean="0"/>
              <a:t>11/08/2014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5F932F-F2A4-453B-ADB2-88E5CE31F68E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143499"/>
          </a:xfrm>
        </p:spPr>
        <p:txBody>
          <a:bodyPr>
            <a:normAutofit/>
          </a:bodyPr>
          <a:lstStyle/>
          <a:p>
            <a:r>
              <a:rPr lang="fr-FR" sz="6600" b="1" dirty="0" smtClean="0"/>
              <a:t>341 </a:t>
            </a:r>
            <a:br>
              <a:rPr lang="fr-FR" sz="6600" b="1" dirty="0" smtClean="0"/>
            </a:br>
            <a:r>
              <a:rPr lang="fr-FR" sz="6600" b="1" dirty="0" err="1" smtClean="0"/>
              <a:t>Tompo</a:t>
            </a:r>
            <a:r>
              <a:rPr lang="fr-FR" sz="6600" b="1" dirty="0" smtClean="0"/>
              <a:t> ô ! </a:t>
            </a:r>
            <a:r>
              <a:rPr lang="fr-FR" sz="6600" b="1" dirty="0" err="1" smtClean="0"/>
              <a:t>ampitandremo</a:t>
            </a:r>
            <a:endParaRPr lang="fr-FR" sz="66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143499"/>
          </a:xfrm>
        </p:spPr>
        <p:txBody>
          <a:bodyPr>
            <a:noAutofit/>
          </a:bodyPr>
          <a:lstStyle/>
          <a:p>
            <a:r>
              <a:rPr lang="fr-FR" b="1" dirty="0" smtClean="0"/>
              <a:t>1 .</a:t>
            </a:r>
            <a:r>
              <a:rPr lang="fr-FR" b="1" dirty="0" err="1" smtClean="0"/>
              <a:t>Tompo</a:t>
            </a:r>
            <a:r>
              <a:rPr lang="fr-FR" b="1" dirty="0" smtClean="0"/>
              <a:t> ô ! </a:t>
            </a:r>
            <a:r>
              <a:rPr lang="fr-FR" b="1" dirty="0" err="1" smtClean="0"/>
              <a:t>ampitandremo</a:t>
            </a:r>
            <a:r>
              <a:rPr lang="fr-FR" b="1" dirty="0" smtClean="0"/>
              <a:t/>
            </a:r>
            <a:br>
              <a:rPr lang="fr-FR" b="1" dirty="0" smtClean="0"/>
            </a:br>
            <a:r>
              <a:rPr lang="fr-FR" b="1" dirty="0" smtClean="0"/>
              <a:t>    </a:t>
            </a:r>
            <a:r>
              <a:rPr lang="fr-FR" b="1" dirty="0" err="1" smtClean="0"/>
              <a:t>Izay</a:t>
            </a:r>
            <a:r>
              <a:rPr lang="fr-FR" b="1" dirty="0" smtClean="0"/>
              <a:t> </a:t>
            </a:r>
            <a:r>
              <a:rPr lang="fr-FR" b="1" dirty="0" err="1" smtClean="0"/>
              <a:t>lazainao</a:t>
            </a:r>
            <a:r>
              <a:rPr lang="fr-FR" b="1" dirty="0" smtClean="0"/>
              <a:t> </a:t>
            </a:r>
            <a:r>
              <a:rPr lang="fr-FR" b="1" dirty="0" err="1" smtClean="0"/>
              <a:t>izahay</a:t>
            </a:r>
            <a:r>
              <a:rPr lang="fr-FR" b="1" dirty="0" smtClean="0"/>
              <a:t> ;</a:t>
            </a:r>
            <a:br>
              <a:rPr lang="fr-FR" b="1" dirty="0" smtClean="0"/>
            </a:br>
            <a:r>
              <a:rPr lang="fr-FR" b="1" dirty="0" smtClean="0"/>
              <a:t>   </a:t>
            </a:r>
            <a:r>
              <a:rPr lang="fr-FR" b="1" dirty="0" err="1" smtClean="0"/>
              <a:t>Hazavao</a:t>
            </a:r>
            <a:r>
              <a:rPr lang="fr-FR" b="1" dirty="0" smtClean="0"/>
              <a:t> ka </a:t>
            </a:r>
            <a:r>
              <a:rPr lang="fr-FR" b="1" dirty="0" err="1" smtClean="0"/>
              <a:t>mba</a:t>
            </a:r>
            <a:r>
              <a:rPr lang="fr-FR" b="1" dirty="0" smtClean="0"/>
              <a:t> </a:t>
            </a:r>
            <a:r>
              <a:rPr lang="fr-FR" b="1" dirty="0" err="1" smtClean="0"/>
              <a:t>omeo</a:t>
            </a:r>
            <a:r>
              <a:rPr lang="fr-FR" b="1" dirty="0" smtClean="0"/>
              <a:t/>
            </a:r>
            <a:br>
              <a:rPr lang="fr-FR" b="1" dirty="0" smtClean="0"/>
            </a:br>
            <a:r>
              <a:rPr lang="fr-FR" b="1" dirty="0" smtClean="0"/>
              <a:t>    </a:t>
            </a:r>
            <a:r>
              <a:rPr lang="fr-FR" b="1" dirty="0" err="1" smtClean="0"/>
              <a:t>Hery</a:t>
            </a:r>
            <a:r>
              <a:rPr lang="fr-FR" b="1" dirty="0" smtClean="0"/>
              <a:t> </a:t>
            </a:r>
            <a:r>
              <a:rPr lang="fr-FR" b="1" dirty="0" err="1" smtClean="0"/>
              <a:t>ny</a:t>
            </a:r>
            <a:r>
              <a:rPr lang="fr-FR" b="1" dirty="0" smtClean="0"/>
              <a:t> </a:t>
            </a:r>
            <a:r>
              <a:rPr lang="fr-FR" b="1" dirty="0" err="1" smtClean="0"/>
              <a:t>fanahinay</a:t>
            </a:r>
            <a:r>
              <a:rPr lang="fr-FR" b="1" dirty="0" smtClean="0"/>
              <a:t> ;</a:t>
            </a:r>
            <a:br>
              <a:rPr lang="fr-FR" b="1" dirty="0" smtClean="0"/>
            </a:br>
            <a:r>
              <a:rPr lang="fr-FR" b="1" dirty="0" smtClean="0"/>
              <a:t>   Ka </a:t>
            </a:r>
            <a:r>
              <a:rPr lang="fr-FR" b="1" dirty="0" err="1" smtClean="0"/>
              <a:t>ny</a:t>
            </a:r>
            <a:r>
              <a:rPr lang="fr-FR" b="1" dirty="0" smtClean="0"/>
              <a:t> </a:t>
            </a:r>
            <a:r>
              <a:rPr lang="fr-FR" b="1" dirty="0" err="1" smtClean="0"/>
              <a:t>fo</a:t>
            </a:r>
            <a:r>
              <a:rPr lang="fr-FR" b="1" dirty="0" smtClean="0"/>
              <a:t> </a:t>
            </a:r>
            <a:r>
              <a:rPr lang="fr-FR" b="1" dirty="0" err="1" smtClean="0"/>
              <a:t>ampionony</a:t>
            </a:r>
            <a:r>
              <a:rPr lang="fr-FR" b="1" dirty="0" smtClean="0"/>
              <a:t/>
            </a:r>
            <a:br>
              <a:rPr lang="fr-FR" b="1" dirty="0" smtClean="0"/>
            </a:br>
            <a:r>
              <a:rPr lang="fr-FR" b="1" dirty="0" smtClean="0"/>
              <a:t>    </a:t>
            </a:r>
            <a:r>
              <a:rPr lang="fr-FR" b="1" dirty="0" err="1" smtClean="0"/>
              <a:t>Tsy</a:t>
            </a:r>
            <a:r>
              <a:rPr lang="fr-FR" b="1" dirty="0" smtClean="0"/>
              <a:t> </a:t>
            </a:r>
            <a:r>
              <a:rPr lang="fr-FR" b="1" dirty="0" err="1" smtClean="0"/>
              <a:t>hitebiteby</a:t>
            </a:r>
            <a:r>
              <a:rPr lang="fr-FR" b="1" dirty="0" smtClean="0"/>
              <a:t> </a:t>
            </a:r>
            <a:r>
              <a:rPr lang="fr-FR" b="1" dirty="0" err="1" smtClean="0"/>
              <a:t>intsony</a:t>
            </a:r>
            <a:r>
              <a:rPr lang="fr-FR" b="1" dirty="0" smtClean="0"/>
              <a:t> ;</a:t>
            </a:r>
            <a:br>
              <a:rPr lang="fr-FR" b="1" dirty="0" smtClean="0"/>
            </a:br>
            <a:r>
              <a:rPr lang="fr-FR" b="1" dirty="0" smtClean="0">
                <a:solidFill>
                  <a:srgbClr val="FF0000"/>
                </a:solidFill>
              </a:rPr>
              <a:t>   :,: </a:t>
            </a:r>
            <a:r>
              <a:rPr lang="fr-FR" b="1" dirty="0" err="1" smtClean="0">
                <a:solidFill>
                  <a:srgbClr val="FF0000"/>
                </a:solidFill>
              </a:rPr>
              <a:t>Mba</a:t>
            </a:r>
            <a:r>
              <a:rPr lang="fr-FR" b="1" dirty="0" smtClean="0">
                <a:solidFill>
                  <a:srgbClr val="FF0000"/>
                </a:solidFill>
              </a:rPr>
              <a:t> </a:t>
            </a:r>
            <a:r>
              <a:rPr lang="fr-FR" b="1" dirty="0" err="1" smtClean="0">
                <a:solidFill>
                  <a:srgbClr val="FF0000"/>
                </a:solidFill>
              </a:rPr>
              <a:t>diovy</a:t>
            </a:r>
            <a:r>
              <a:rPr lang="fr-FR" b="1" dirty="0" smtClean="0">
                <a:solidFill>
                  <a:srgbClr val="FF0000"/>
                </a:solidFill>
              </a:rPr>
              <a:t>, </a:t>
            </a:r>
            <a:r>
              <a:rPr lang="fr-FR" b="1" dirty="0" err="1" smtClean="0">
                <a:solidFill>
                  <a:srgbClr val="FF0000"/>
                </a:solidFill>
              </a:rPr>
              <a:t>hamasino</a:t>
            </a:r>
            <a:r>
              <a:rPr lang="fr-FR" b="1" dirty="0" smtClean="0">
                <a:solidFill>
                  <a:srgbClr val="FF0000"/>
                </a:solidFill>
              </a:rPr>
              <a:t/>
            </a:r>
            <a:br>
              <a:rPr lang="fr-FR" b="1" dirty="0" smtClean="0">
                <a:solidFill>
                  <a:srgbClr val="FF0000"/>
                </a:solidFill>
              </a:rPr>
            </a:br>
            <a:r>
              <a:rPr lang="fr-FR" b="1" dirty="0" smtClean="0">
                <a:solidFill>
                  <a:srgbClr val="FF0000"/>
                </a:solidFill>
              </a:rPr>
              <a:t>    </a:t>
            </a:r>
            <a:r>
              <a:rPr lang="fr-FR" b="1" dirty="0" err="1" smtClean="0">
                <a:solidFill>
                  <a:srgbClr val="FF0000"/>
                </a:solidFill>
              </a:rPr>
              <a:t>Izahay</a:t>
            </a:r>
            <a:r>
              <a:rPr lang="fr-FR" b="1" dirty="0" smtClean="0">
                <a:solidFill>
                  <a:srgbClr val="FF0000"/>
                </a:solidFill>
              </a:rPr>
              <a:t>, </a:t>
            </a:r>
            <a:r>
              <a:rPr lang="fr-FR" b="1" dirty="0" err="1" smtClean="0">
                <a:solidFill>
                  <a:srgbClr val="FF0000"/>
                </a:solidFill>
              </a:rPr>
              <a:t>ry</a:t>
            </a:r>
            <a:r>
              <a:rPr lang="fr-FR" b="1" dirty="0" smtClean="0">
                <a:solidFill>
                  <a:srgbClr val="FF0000"/>
                </a:solidFill>
              </a:rPr>
              <a:t> </a:t>
            </a:r>
            <a:r>
              <a:rPr lang="fr-FR" b="1" dirty="0" err="1" smtClean="0">
                <a:solidFill>
                  <a:srgbClr val="FF0000"/>
                </a:solidFill>
              </a:rPr>
              <a:t>Tompo</a:t>
            </a:r>
            <a:r>
              <a:rPr lang="fr-FR" b="1" dirty="0" smtClean="0">
                <a:solidFill>
                  <a:srgbClr val="FF0000"/>
                </a:solidFill>
              </a:rPr>
              <a:t> ô ! :,:</a:t>
            </a:r>
            <a:endParaRPr lang="fr-FR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143499"/>
          </a:xfrm>
        </p:spPr>
        <p:txBody>
          <a:bodyPr>
            <a:noAutofit/>
          </a:bodyPr>
          <a:lstStyle/>
          <a:p>
            <a:r>
              <a:rPr lang="fr-FR" b="1" dirty="0" smtClean="0"/>
              <a:t>2. Ka </a:t>
            </a:r>
            <a:r>
              <a:rPr lang="fr-FR" b="1" dirty="0" err="1" smtClean="0"/>
              <a:t>rehefa</a:t>
            </a:r>
            <a:r>
              <a:rPr lang="fr-FR" b="1" dirty="0" smtClean="0"/>
              <a:t> </a:t>
            </a:r>
            <a:r>
              <a:rPr lang="fr-FR" b="1" dirty="0" err="1" smtClean="0"/>
              <a:t>hodimandry</a:t>
            </a:r>
            <a:r>
              <a:rPr lang="fr-FR" b="1" dirty="0" smtClean="0"/>
              <a:t/>
            </a:r>
            <a:br>
              <a:rPr lang="fr-FR" b="1" dirty="0" smtClean="0"/>
            </a:br>
            <a:r>
              <a:rPr lang="fr-FR" b="1" dirty="0" smtClean="0"/>
              <a:t>    </a:t>
            </a:r>
            <a:r>
              <a:rPr lang="fr-FR" b="1" dirty="0" err="1" smtClean="0"/>
              <a:t>Izahay</a:t>
            </a:r>
            <a:r>
              <a:rPr lang="fr-FR" b="1" dirty="0" smtClean="0"/>
              <a:t>, </a:t>
            </a:r>
            <a:r>
              <a:rPr lang="fr-FR" b="1" dirty="0" err="1" smtClean="0"/>
              <a:t>ry</a:t>
            </a:r>
            <a:r>
              <a:rPr lang="fr-FR" b="1" dirty="0" smtClean="0"/>
              <a:t> </a:t>
            </a:r>
            <a:r>
              <a:rPr lang="fr-FR" b="1" dirty="0" err="1" smtClean="0"/>
              <a:t>Tomponay</a:t>
            </a:r>
            <a:r>
              <a:rPr lang="fr-FR" b="1" dirty="0" smtClean="0"/>
              <a:t>,</a:t>
            </a:r>
            <a:br>
              <a:rPr lang="fr-FR" b="1" dirty="0" smtClean="0"/>
            </a:br>
            <a:r>
              <a:rPr lang="fr-FR" b="1" dirty="0" smtClean="0"/>
              <a:t>   </a:t>
            </a:r>
            <a:r>
              <a:rPr lang="fr-FR" b="1" dirty="0" err="1" smtClean="0"/>
              <a:t>Tsy</a:t>
            </a:r>
            <a:r>
              <a:rPr lang="fr-FR" b="1" dirty="0" smtClean="0"/>
              <a:t> ho </a:t>
            </a:r>
            <a:r>
              <a:rPr lang="fr-FR" b="1" dirty="0" err="1" smtClean="0"/>
              <a:t>taitra</a:t>
            </a:r>
            <a:r>
              <a:rPr lang="fr-FR" b="1" dirty="0" smtClean="0"/>
              <a:t>, fa </a:t>
            </a:r>
            <a:r>
              <a:rPr lang="fr-FR" b="1" dirty="0" err="1" smtClean="0"/>
              <a:t>hiandry</a:t>
            </a:r>
            <a:r>
              <a:rPr lang="fr-FR" b="1" dirty="0" smtClean="0"/>
              <a:t/>
            </a:r>
            <a:br>
              <a:rPr lang="fr-FR" b="1" dirty="0" smtClean="0"/>
            </a:br>
            <a:r>
              <a:rPr lang="fr-FR" b="1" dirty="0" smtClean="0"/>
              <a:t>    </a:t>
            </a:r>
            <a:r>
              <a:rPr lang="fr-FR" b="1" dirty="0" err="1" smtClean="0"/>
              <a:t>Ny</a:t>
            </a:r>
            <a:r>
              <a:rPr lang="fr-FR" b="1" dirty="0" smtClean="0"/>
              <a:t> </a:t>
            </a:r>
            <a:r>
              <a:rPr lang="fr-FR" b="1" dirty="0" err="1" smtClean="0"/>
              <a:t>handraisanao</a:t>
            </a:r>
            <a:r>
              <a:rPr lang="fr-FR" b="1" dirty="0" smtClean="0"/>
              <a:t> </a:t>
            </a:r>
            <a:r>
              <a:rPr lang="fr-FR" b="1" dirty="0" err="1" smtClean="0"/>
              <a:t>anay</a:t>
            </a:r>
            <a:r>
              <a:rPr lang="fr-FR" b="1" dirty="0" smtClean="0"/>
              <a:t>,</a:t>
            </a:r>
            <a:br>
              <a:rPr lang="fr-FR" b="1" dirty="0" smtClean="0"/>
            </a:br>
            <a:r>
              <a:rPr lang="fr-FR" b="1" dirty="0" smtClean="0"/>
              <a:t>   </a:t>
            </a:r>
            <a:r>
              <a:rPr lang="fr-FR" b="1" dirty="0" err="1" smtClean="0"/>
              <a:t>Ry</a:t>
            </a:r>
            <a:r>
              <a:rPr lang="fr-FR" b="1" dirty="0" smtClean="0"/>
              <a:t> </a:t>
            </a:r>
            <a:r>
              <a:rPr lang="fr-FR" b="1" dirty="0" err="1" smtClean="0"/>
              <a:t>Jesosy</a:t>
            </a:r>
            <a:r>
              <a:rPr lang="fr-FR" b="1" dirty="0" smtClean="0"/>
              <a:t> </a:t>
            </a:r>
            <a:r>
              <a:rPr lang="fr-FR" b="1" dirty="0" err="1" smtClean="0"/>
              <a:t>Tompon’aina</a:t>
            </a:r>
            <a:r>
              <a:rPr lang="fr-FR" b="1" dirty="0" smtClean="0"/>
              <a:t>,</a:t>
            </a:r>
            <a:br>
              <a:rPr lang="fr-FR" b="1" dirty="0" smtClean="0"/>
            </a:br>
            <a:r>
              <a:rPr lang="fr-FR" b="1" dirty="0" smtClean="0"/>
              <a:t>    </a:t>
            </a:r>
            <a:r>
              <a:rPr lang="fr-FR" b="1" dirty="0" err="1" smtClean="0"/>
              <a:t>Hianao</a:t>
            </a:r>
            <a:r>
              <a:rPr lang="fr-FR" b="1" dirty="0" smtClean="0"/>
              <a:t> no </a:t>
            </a:r>
            <a:r>
              <a:rPr lang="fr-FR" b="1" dirty="0" err="1" smtClean="0"/>
              <a:t>antenaina</a:t>
            </a:r>
            <a:r>
              <a:rPr lang="fr-FR" b="1" dirty="0" smtClean="0"/>
              <a:t>,</a:t>
            </a:r>
            <a:br>
              <a:rPr lang="fr-FR" b="1" dirty="0" smtClean="0"/>
            </a:br>
            <a:r>
              <a:rPr lang="fr-FR" b="1" dirty="0" smtClean="0"/>
              <a:t>   </a:t>
            </a:r>
            <a:r>
              <a:rPr lang="fr-FR" b="1" dirty="0" smtClean="0">
                <a:solidFill>
                  <a:srgbClr val="FF0000"/>
                </a:solidFill>
              </a:rPr>
              <a:t>:,: </a:t>
            </a:r>
            <a:r>
              <a:rPr lang="fr-FR" b="1" dirty="0" err="1" smtClean="0">
                <a:solidFill>
                  <a:srgbClr val="FF0000"/>
                </a:solidFill>
              </a:rPr>
              <a:t>Hianao</a:t>
            </a:r>
            <a:r>
              <a:rPr lang="fr-FR" b="1" dirty="0" smtClean="0">
                <a:solidFill>
                  <a:srgbClr val="FF0000"/>
                </a:solidFill>
              </a:rPr>
              <a:t> no </a:t>
            </a:r>
            <a:r>
              <a:rPr lang="fr-FR" b="1" dirty="0" err="1" smtClean="0">
                <a:solidFill>
                  <a:srgbClr val="FF0000"/>
                </a:solidFill>
              </a:rPr>
              <a:t>hanazava</a:t>
            </a:r>
            <a:r>
              <a:rPr lang="fr-FR" b="1" dirty="0" smtClean="0">
                <a:solidFill>
                  <a:srgbClr val="FF0000"/>
                </a:solidFill>
              </a:rPr>
              <a:t/>
            </a:r>
            <a:br>
              <a:rPr lang="fr-FR" b="1" dirty="0" smtClean="0">
                <a:solidFill>
                  <a:srgbClr val="FF0000"/>
                </a:solidFill>
              </a:rPr>
            </a:br>
            <a:r>
              <a:rPr lang="fr-FR" b="1" dirty="0" smtClean="0">
                <a:solidFill>
                  <a:srgbClr val="FF0000"/>
                </a:solidFill>
              </a:rPr>
              <a:t>    </a:t>
            </a:r>
            <a:r>
              <a:rPr lang="fr-FR" b="1" dirty="0" err="1" smtClean="0">
                <a:solidFill>
                  <a:srgbClr val="FF0000"/>
                </a:solidFill>
              </a:rPr>
              <a:t>Ny</a:t>
            </a:r>
            <a:r>
              <a:rPr lang="fr-FR" b="1" dirty="0" smtClean="0">
                <a:solidFill>
                  <a:srgbClr val="FF0000"/>
                </a:solidFill>
              </a:rPr>
              <a:t> </a:t>
            </a:r>
            <a:r>
              <a:rPr lang="fr-FR" b="1" dirty="0" err="1" smtClean="0">
                <a:solidFill>
                  <a:srgbClr val="FF0000"/>
                </a:solidFill>
              </a:rPr>
              <a:t>hodianay</a:t>
            </a:r>
            <a:r>
              <a:rPr lang="fr-FR" b="1" dirty="0" smtClean="0">
                <a:solidFill>
                  <a:srgbClr val="FF0000"/>
                </a:solidFill>
              </a:rPr>
              <a:t> </a:t>
            </a:r>
            <a:r>
              <a:rPr lang="fr-FR" b="1" dirty="0" err="1" smtClean="0">
                <a:solidFill>
                  <a:srgbClr val="FF0000"/>
                </a:solidFill>
              </a:rPr>
              <a:t>arý</a:t>
            </a:r>
            <a:r>
              <a:rPr lang="fr-FR" b="1" dirty="0" smtClean="0">
                <a:solidFill>
                  <a:srgbClr val="FF0000"/>
                </a:solidFill>
              </a:rPr>
              <a:t> :,:</a:t>
            </a:r>
            <a:endParaRPr lang="fr-FR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12</Words>
  <Application>Microsoft Office PowerPoint</Application>
  <PresentationFormat>Affichage à l'écran (16:9)</PresentationFormat>
  <Paragraphs>3</Paragraphs>
  <Slides>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4" baseType="lpstr">
      <vt:lpstr>Thème Office</vt:lpstr>
      <vt:lpstr>341  Tompo ô ! ampitandremo</vt:lpstr>
      <vt:lpstr>1 .Tompo ô ! ampitandremo     Izay lazainao izahay ;    Hazavao ka mba omeo     Hery ny fanahinay ;    Ka ny fo ampionony     Tsy hitebiteby intsony ;    :,: Mba diovy, hamasino     Izahay, ry Tompo ô ! :,:</vt:lpstr>
      <vt:lpstr>2. Ka rehefa hodimandry     Izahay, ry Tomponay,    Tsy ho taitra, fa hiandry     Ny handraisanao anay,    Ry Jesosy Tompon’aina,     Hianao no antenaina,    :,: Hianao no hanazava     Ny hodianay arý :,: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341  Tompo ô ! ampitandremo</dc:title>
  <dc:creator>TANTA Milefitra</dc:creator>
  <cp:lastModifiedBy>TANTA Milefitra</cp:lastModifiedBy>
  <cp:revision>2</cp:revision>
  <dcterms:created xsi:type="dcterms:W3CDTF">2014-08-11T05:11:13Z</dcterms:created>
  <dcterms:modified xsi:type="dcterms:W3CDTF">2014-08-11T05:14:32Z</dcterms:modified>
</cp:coreProperties>
</file>