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4A61-7924-49F4-9FEB-8E1E076798BD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F0CA2-EA36-4EFE-8ED4-CF2BE7F7C32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5400" b="1" dirty="0" smtClean="0"/>
              <a:t>342 </a:t>
            </a:r>
            <a:br>
              <a:rPr lang="fr-FR" sz="5400" b="1" dirty="0" smtClean="0"/>
            </a:b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fahasoavan’ny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/>
              <a:t> </a:t>
            </a:r>
            <a:r>
              <a:rPr lang="fr-FR" sz="5400" b="1" dirty="0" err="1" smtClean="0"/>
              <a:t>Kristy</a:t>
            </a:r>
            <a:endParaRPr lang="fr-FR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fahasoavan’ny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Jesosy</a:t>
            </a:r>
            <a:r>
              <a:rPr lang="fr-FR" sz="4800" b="1" dirty="0"/>
              <a:t> 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Kristy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fitiavan’Andriamanitra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Ary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firaisana</a:t>
            </a:r>
            <a:r>
              <a:rPr lang="fr-FR" sz="4800" b="1" dirty="0" smtClean="0"/>
              <a:t>  </a:t>
            </a:r>
            <a:r>
              <a:rPr lang="fr-FR" sz="4800" b="1" dirty="0" err="1" smtClean="0"/>
              <a:t>amin’ny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fr-FR" sz="4800" b="1" dirty="0" err="1" smtClean="0"/>
              <a:t>Fanahy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Ho </a:t>
            </a:r>
            <a:r>
              <a:rPr lang="fr-FR" sz="4800" b="1" dirty="0" err="1" smtClean="0"/>
              <a:t>amintsika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rehetra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anie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Amen !</a:t>
            </a:r>
            <a:endParaRPr lang="fr-FR" sz="4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Affichage à l'écran (16:9)</PresentationFormat>
  <Paragraphs>2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342  Ny fahasoavan’ny Jesosy Kristy</vt:lpstr>
      <vt:lpstr> Ny fahasoavan’ny Jesosy  Kristy     Sy ny fitiavan’Andriamanitra    Ary ny firaisana  amin’ny Fanahy Masina     Ho amintsika rehetra anie,     Amen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342  Ny fahasoavan’ny Jesosy Kristy</dc:title>
  <dc:creator>TANTA Milefitra</dc:creator>
  <cp:lastModifiedBy>TANTA Milefitra</cp:lastModifiedBy>
  <cp:revision>1</cp:revision>
  <dcterms:created xsi:type="dcterms:W3CDTF">2014-08-11T05:14:41Z</dcterms:created>
  <dcterms:modified xsi:type="dcterms:W3CDTF">2014-08-11T05:17:47Z</dcterms:modified>
</cp:coreProperties>
</file>