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30" d="100"/>
          <a:sy n="30" d="100"/>
        </p:scale>
        <p:origin x="-1656" y="-118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397CD8-3DA9-4120-BF11-084B6A6F13F8}" type="datetimeFigureOut">
              <a:rPr lang="fr-FR" smtClean="0"/>
              <a:t>11/08/2014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AC27A-73D9-428B-A6FE-1D117E4461D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8000" b="1" dirty="0" smtClean="0"/>
              <a:t>343 </a:t>
            </a:r>
            <a:br>
              <a:rPr lang="fr-FR" sz="8000" b="1" dirty="0" smtClean="0"/>
            </a:br>
            <a:r>
              <a:rPr lang="fr-FR" sz="8000" b="1" dirty="0" err="1" smtClean="0"/>
              <a:t>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soa</a:t>
            </a:r>
            <a:endParaRPr lang="fr-FR" sz="8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Jeso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Tompo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soa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Vatolampiko</a:t>
            </a:r>
            <a:r>
              <a:rPr lang="fr-FR" sz="6000" b="1" dirty="0" smtClean="0"/>
              <a:t> !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Esory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avokoa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hevi</a:t>
            </a:r>
            <a:r>
              <a:rPr lang="fr-FR" sz="6000" b="1" dirty="0" smtClean="0"/>
              <a:t>-</a:t>
            </a:r>
            <a:r>
              <a:rPr lang="fr-FR" sz="6000" b="1" dirty="0" err="1" smtClean="0"/>
              <a:t>dratsiko</a:t>
            </a:r>
            <a:r>
              <a:rPr lang="fr-FR" sz="6000" b="1" dirty="0" smtClean="0"/>
              <a:t>.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Omeo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ahy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hery</a:t>
            </a:r>
            <a:r>
              <a:rPr lang="fr-FR" sz="6000" b="1" dirty="0" smtClean="0"/>
              <a:t>,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6000" b="1" dirty="0" smtClean="0"/>
              <a:t> </a:t>
            </a:r>
            <a:r>
              <a:rPr lang="fr-FR" sz="6000" b="1" dirty="0" err="1" smtClean="0"/>
              <a:t>Arovy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tsy</a:t>
            </a:r>
            <a:r>
              <a:rPr lang="fr-FR" sz="6000" b="1" dirty="0" smtClean="0"/>
              <a:t> ho </a:t>
            </a:r>
            <a:r>
              <a:rPr lang="fr-FR" sz="6000" b="1" dirty="0" err="1" smtClean="0"/>
              <a:t>very</a:t>
            </a:r>
            <a:r>
              <a:rPr lang="fr-FR" sz="6000" b="1" dirty="0" smtClean="0"/>
              <a:t/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ondry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kelinao</a:t>
            </a:r>
            <a:r>
              <a:rPr lang="fr-FR" sz="6000" b="1" dirty="0" smtClean="0"/>
              <a:t>,</a:t>
            </a:r>
            <a:br>
              <a:rPr lang="fr-FR" sz="6000" b="1" dirty="0" smtClean="0"/>
            </a:br>
            <a:r>
              <a:rPr lang="fr-FR" sz="6000" b="1" dirty="0" smtClean="0"/>
              <a:t>     </a:t>
            </a:r>
            <a:r>
              <a:rPr lang="fr-FR" sz="6000" b="1" dirty="0" err="1" smtClean="0"/>
              <a:t>Mba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hifalianao</a:t>
            </a:r>
            <a:r>
              <a:rPr lang="fr-FR" sz="6000" b="1" dirty="0" smtClean="0"/>
              <a:t> ;</a:t>
            </a:r>
            <a:br>
              <a:rPr lang="fr-FR" sz="6000" b="1" dirty="0" smtClean="0"/>
            </a:br>
            <a:r>
              <a:rPr lang="fr-FR" sz="6000" b="1" dirty="0" smtClean="0"/>
              <a:t>   </a:t>
            </a:r>
            <a:r>
              <a:rPr lang="fr-FR" sz="6000" b="1" dirty="0" err="1" smtClean="0"/>
              <a:t>Jesosy</a:t>
            </a:r>
            <a:r>
              <a:rPr lang="fr-FR" sz="6000" b="1" dirty="0" smtClean="0"/>
              <a:t> ô ! </a:t>
            </a:r>
            <a:r>
              <a:rPr lang="fr-FR" sz="6000" b="1" dirty="0" err="1" smtClean="0"/>
              <a:t>henoy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re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henoy</a:t>
            </a:r>
            <a:endParaRPr lang="fr-FR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Affichage à l'écran (16:9)</PresentationFormat>
  <Paragraphs>3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343  Ry Jeso Tompo soa</vt:lpstr>
      <vt:lpstr>Ry Jeso Tompo soa,    Ry Vatolampiko !    Esory avokoa      Ny hevi-dratsiko.      Omeo ahy hery,</vt:lpstr>
      <vt:lpstr> Arovy tsy ho very    Ny ondry kelinao,      Mba hifalianao ;    Jesosy ô ! henoy re, henoy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343  Ry Jeso Tompo soa</dc:title>
  <dc:creator>TANTA Milefitra</dc:creator>
  <cp:lastModifiedBy>TANTA Milefitra</cp:lastModifiedBy>
  <cp:revision>1</cp:revision>
  <dcterms:created xsi:type="dcterms:W3CDTF">2014-08-11T05:17:50Z</dcterms:created>
  <dcterms:modified xsi:type="dcterms:W3CDTF">2014-08-11T05:21:17Z</dcterms:modified>
</cp:coreProperties>
</file>