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8ADB-9BE0-45D6-AC3B-3A768FADB06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D639-EB09-40D0-A4C0-256C024C628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smtClean="0"/>
              <a:t>344</a:t>
            </a:r>
            <a:br>
              <a:rPr lang="fr-FR" sz="8000" b="1" dirty="0" smtClean="0"/>
            </a:br>
            <a:r>
              <a:rPr lang="fr-FR" sz="8000" b="1" dirty="0" smtClean="0"/>
              <a:t> </a:t>
            </a:r>
            <a:r>
              <a:rPr lang="fr-FR" sz="8000" b="1" dirty="0" err="1" smtClean="0"/>
              <a:t>Fiadanana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be</a:t>
            </a:r>
            <a:r>
              <a:rPr lang="fr-FR" sz="8000" b="1" dirty="0" smtClean="0"/>
              <a:t>,</a:t>
            </a:r>
            <a:br>
              <a:rPr lang="fr-FR" sz="8000" b="1" dirty="0" smtClean="0"/>
            </a:br>
            <a:r>
              <a:rPr lang="fr-FR" sz="8000" b="1" dirty="0" smtClean="0"/>
              <a:t>    </a:t>
            </a:r>
            <a:r>
              <a:rPr lang="fr-FR" sz="8000" b="1" dirty="0" err="1" smtClean="0"/>
              <a:t>Hasambarana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re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err="1" smtClean="0"/>
              <a:t>Fiadanana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be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Hasambarana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No </a:t>
            </a:r>
            <a:r>
              <a:rPr lang="fr-FR" sz="6000" b="1" dirty="0" err="1" smtClean="0"/>
              <a:t>miandry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antsika</a:t>
            </a:r>
            <a:r>
              <a:rPr lang="fr-FR" sz="6000" b="1" dirty="0" smtClean="0"/>
              <a:t> 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    an-</a:t>
            </a:r>
            <a:r>
              <a:rPr lang="fr-FR" sz="6000" b="1" dirty="0" err="1" smtClean="0"/>
              <a:t>danitra</a:t>
            </a:r>
            <a:r>
              <a:rPr lang="fr-FR" sz="6000" b="1" dirty="0" smtClean="0"/>
              <a:t> e !</a:t>
            </a:r>
            <a:br>
              <a:rPr lang="fr-FR" sz="6000" b="1" dirty="0" smtClean="0"/>
            </a:br>
            <a:r>
              <a:rPr lang="fr-FR" sz="6000" b="1" dirty="0" smtClean="0"/>
              <a:t>    Ka </a:t>
            </a:r>
            <a:r>
              <a:rPr lang="fr-FR" sz="6000" b="1" dirty="0" err="1" smtClean="0"/>
              <a:t>handeha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handao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tontolo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>,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Ka </a:t>
            </a:r>
            <a:r>
              <a:rPr lang="fr-FR" sz="6000" b="1" dirty="0" err="1" smtClean="0"/>
              <a:t>hitady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ilay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tany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vaovao</a:t>
            </a:r>
            <a:r>
              <a:rPr lang="fr-FR" sz="6000" b="1" dirty="0" smtClean="0"/>
              <a:t>.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Miaingà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hody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 !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Miaingà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hatrizao</a:t>
            </a:r>
            <a:r>
              <a:rPr lang="fr-FR" sz="6000" b="1" dirty="0" smtClean="0"/>
              <a:t> !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modia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hianao</a:t>
            </a:r>
            <a:r>
              <a:rPr lang="fr-FR" sz="6000" b="1" dirty="0" smtClean="0"/>
              <a:t> (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>)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amin’i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Jesosy</a:t>
            </a:r>
            <a:r>
              <a:rPr lang="fr-FR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344  Fiadanana be,     Hasambarana re</vt:lpstr>
      <vt:lpstr>Fiadanana be,     Hasambarana re,    No miandry antsika  ao          an-danitra e !     Ka handeha handao     Izao tontolo izao,</vt:lpstr>
      <vt:lpstr>Ka hitady tokoa ilay     tany vaovao.     Miaingà hody ao !     Miaingà hatrizao !     Mba modia hianao (izao)     Ao amin’i Jesosy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344  Fiadanana be,     Hasambarana re</dc:title>
  <dc:creator>TANTA Milefitra</dc:creator>
  <cp:lastModifiedBy>TANTA Milefitra</cp:lastModifiedBy>
  <cp:revision>1</cp:revision>
  <dcterms:created xsi:type="dcterms:W3CDTF">2014-08-11T05:21:24Z</dcterms:created>
  <dcterms:modified xsi:type="dcterms:W3CDTF">2014-08-11T05:24:14Z</dcterms:modified>
</cp:coreProperties>
</file>