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50" d="100"/>
          <a:sy n="50" d="100"/>
        </p:scale>
        <p:origin x="-1086" y="-86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E848F-B390-4E89-9E7D-14C3EEF878DE}" type="datetimeFigureOut">
              <a:rPr lang="fr-FR" smtClean="0"/>
              <a:t>11/08/2014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0D3CB-9337-4DF8-91EF-198EC746CDF3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E848F-B390-4E89-9E7D-14C3EEF878DE}" type="datetimeFigureOut">
              <a:rPr lang="fr-FR" smtClean="0"/>
              <a:t>11/08/2014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0D3CB-9337-4DF8-91EF-198EC746CDF3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E848F-B390-4E89-9E7D-14C3EEF878DE}" type="datetimeFigureOut">
              <a:rPr lang="fr-FR" smtClean="0"/>
              <a:t>11/08/2014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0D3CB-9337-4DF8-91EF-198EC746CDF3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E848F-B390-4E89-9E7D-14C3EEF878DE}" type="datetimeFigureOut">
              <a:rPr lang="fr-FR" smtClean="0"/>
              <a:t>11/08/2014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0D3CB-9337-4DF8-91EF-198EC746CDF3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E848F-B390-4E89-9E7D-14C3EEF878DE}" type="datetimeFigureOut">
              <a:rPr lang="fr-FR" smtClean="0"/>
              <a:t>11/08/2014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0D3CB-9337-4DF8-91EF-198EC746CDF3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E848F-B390-4E89-9E7D-14C3EEF878DE}" type="datetimeFigureOut">
              <a:rPr lang="fr-FR" smtClean="0"/>
              <a:t>11/08/2014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0D3CB-9337-4DF8-91EF-198EC746CDF3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E848F-B390-4E89-9E7D-14C3EEF878DE}" type="datetimeFigureOut">
              <a:rPr lang="fr-FR" smtClean="0"/>
              <a:t>11/08/2014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0D3CB-9337-4DF8-91EF-198EC746CDF3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E848F-B390-4E89-9E7D-14C3EEF878DE}" type="datetimeFigureOut">
              <a:rPr lang="fr-FR" smtClean="0"/>
              <a:t>11/08/2014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0D3CB-9337-4DF8-91EF-198EC746CDF3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E848F-B390-4E89-9E7D-14C3EEF878DE}" type="datetimeFigureOut">
              <a:rPr lang="fr-FR" smtClean="0"/>
              <a:t>11/08/2014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0D3CB-9337-4DF8-91EF-198EC746CDF3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E848F-B390-4E89-9E7D-14C3EEF878DE}" type="datetimeFigureOut">
              <a:rPr lang="fr-FR" smtClean="0"/>
              <a:t>11/08/2014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0D3CB-9337-4DF8-91EF-198EC746CDF3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E848F-B390-4E89-9E7D-14C3EEF878DE}" type="datetimeFigureOut">
              <a:rPr lang="fr-FR" smtClean="0"/>
              <a:t>11/08/2014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0D3CB-9337-4DF8-91EF-198EC746CDF3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AE848F-B390-4E89-9E7D-14C3EEF878DE}" type="datetimeFigureOut">
              <a:rPr lang="fr-FR" smtClean="0"/>
              <a:t>11/08/2014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90D3CB-9337-4DF8-91EF-198EC746CDF3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143499"/>
          </a:xfrm>
        </p:spPr>
        <p:txBody>
          <a:bodyPr>
            <a:normAutofit/>
          </a:bodyPr>
          <a:lstStyle/>
          <a:p>
            <a:r>
              <a:rPr lang="fr-FR" b="1" dirty="0" smtClean="0"/>
              <a:t>345 </a:t>
            </a:r>
            <a:br>
              <a:rPr lang="fr-FR" b="1" dirty="0" smtClean="0"/>
            </a:br>
            <a:r>
              <a:rPr lang="fr-FR" b="1" dirty="0" err="1" smtClean="0"/>
              <a:t>Mba</a:t>
            </a:r>
            <a:r>
              <a:rPr lang="fr-FR" b="1" dirty="0" smtClean="0"/>
              <a:t> </a:t>
            </a:r>
            <a:r>
              <a:rPr lang="fr-FR" b="1" dirty="0" err="1" smtClean="0"/>
              <a:t>tarihonao</a:t>
            </a:r>
            <a:r>
              <a:rPr lang="fr-FR" b="1" dirty="0" smtClean="0"/>
              <a:t>, </a:t>
            </a:r>
            <a:r>
              <a:rPr lang="fr-FR" b="1" dirty="0" err="1" smtClean="0"/>
              <a:t>ry</a:t>
            </a:r>
            <a:r>
              <a:rPr lang="fr-FR" b="1" dirty="0" smtClean="0"/>
              <a:t> </a:t>
            </a:r>
            <a:r>
              <a:rPr lang="fr-FR" b="1" dirty="0" err="1" smtClean="0"/>
              <a:t>Raiko</a:t>
            </a:r>
            <a:endParaRPr lang="fr-F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143500"/>
          </a:xfrm>
        </p:spPr>
        <p:txBody>
          <a:bodyPr>
            <a:noAutofit/>
          </a:bodyPr>
          <a:lstStyle/>
          <a:p>
            <a:r>
              <a:rPr lang="fr-FR" sz="5400" b="1" dirty="0" smtClean="0"/>
              <a:t/>
            </a:r>
            <a:br>
              <a:rPr lang="fr-FR" sz="5400" b="1" dirty="0" smtClean="0"/>
            </a:br>
            <a:r>
              <a:rPr lang="fr-FR" sz="5400" b="1" dirty="0" smtClean="0"/>
              <a:t/>
            </a:r>
            <a:br>
              <a:rPr lang="fr-FR" sz="5400" b="1" dirty="0" smtClean="0"/>
            </a:br>
            <a:r>
              <a:rPr lang="fr-FR" sz="5400" b="1" dirty="0" smtClean="0"/>
              <a:t>   </a:t>
            </a:r>
            <a:r>
              <a:rPr lang="fr-FR" sz="5400" b="1" dirty="0" err="1" smtClean="0"/>
              <a:t>Mba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tarihonao</a:t>
            </a:r>
            <a:r>
              <a:rPr lang="fr-FR" sz="5400" b="1" dirty="0" smtClean="0"/>
              <a:t>, </a:t>
            </a:r>
            <a:r>
              <a:rPr lang="fr-FR" sz="5400" b="1" dirty="0" err="1" smtClean="0"/>
              <a:t>ry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Raiko</a:t>
            </a:r>
            <a:r>
              <a:rPr lang="fr-FR" sz="5400" b="1" dirty="0" smtClean="0"/>
              <a:t>,</a:t>
            </a:r>
            <a:br>
              <a:rPr lang="fr-FR" sz="5400" b="1" dirty="0" smtClean="0"/>
            </a:br>
            <a:r>
              <a:rPr lang="fr-FR" sz="5400" b="1" dirty="0" smtClean="0"/>
              <a:t>    </a:t>
            </a:r>
            <a:r>
              <a:rPr lang="fr-FR" sz="5400" b="1" dirty="0" err="1" smtClean="0"/>
              <a:t>Ny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fanahy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sy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ny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foko</a:t>
            </a:r>
            <a:r>
              <a:rPr lang="fr-FR" sz="5400" b="1" dirty="0" smtClean="0"/>
              <a:t>,</a:t>
            </a:r>
            <a:br>
              <a:rPr lang="fr-FR" sz="5400" b="1" dirty="0" smtClean="0"/>
            </a:br>
            <a:r>
              <a:rPr lang="fr-FR" sz="5400" b="1" dirty="0" smtClean="0"/>
              <a:t>   </a:t>
            </a:r>
            <a:r>
              <a:rPr lang="fr-FR" sz="5400" b="1" dirty="0" smtClean="0">
                <a:solidFill>
                  <a:srgbClr val="FF0000"/>
                </a:solidFill>
              </a:rPr>
              <a:t>:,: </a:t>
            </a:r>
            <a:r>
              <a:rPr lang="fr-FR" sz="5400" b="1" dirty="0" err="1" smtClean="0">
                <a:solidFill>
                  <a:srgbClr val="FF0000"/>
                </a:solidFill>
              </a:rPr>
              <a:t>Mba</a:t>
            </a:r>
            <a:r>
              <a:rPr lang="fr-FR" sz="5400" b="1" dirty="0" smtClean="0">
                <a:solidFill>
                  <a:srgbClr val="FF0000"/>
                </a:solidFill>
              </a:rPr>
              <a:t> ho </a:t>
            </a:r>
            <a:r>
              <a:rPr lang="fr-FR" sz="5400" b="1" dirty="0" err="1" smtClean="0">
                <a:solidFill>
                  <a:srgbClr val="FF0000"/>
                </a:solidFill>
              </a:rPr>
              <a:t>any</a:t>
            </a:r>
            <a:r>
              <a:rPr lang="fr-FR" sz="5400" b="1" dirty="0" smtClean="0">
                <a:solidFill>
                  <a:srgbClr val="FF0000"/>
                </a:solidFill>
              </a:rPr>
              <a:t> </a:t>
            </a:r>
            <a:r>
              <a:rPr lang="fr-FR" sz="5400" b="1" dirty="0" err="1" smtClean="0">
                <a:solidFill>
                  <a:srgbClr val="FF0000"/>
                </a:solidFill>
              </a:rPr>
              <a:t>Aminao</a:t>
            </a:r>
            <a:r>
              <a:rPr lang="fr-FR" sz="5400" b="1" dirty="0" smtClean="0">
                <a:solidFill>
                  <a:srgbClr val="FF0000"/>
                </a:solidFill>
              </a:rPr>
              <a:t> ! :,:</a:t>
            </a:r>
            <a:br>
              <a:rPr lang="fr-FR" sz="5400" b="1" dirty="0" smtClean="0">
                <a:solidFill>
                  <a:srgbClr val="FF0000"/>
                </a:solidFill>
              </a:rPr>
            </a:br>
            <a:r>
              <a:rPr lang="fr-FR" sz="5400" b="1" dirty="0" smtClean="0">
                <a:solidFill>
                  <a:srgbClr val="FF0000"/>
                </a:solidFill>
              </a:rPr>
              <a:t>     O, </a:t>
            </a:r>
            <a:r>
              <a:rPr lang="fr-FR" sz="5400" b="1" dirty="0" err="1" smtClean="0">
                <a:solidFill>
                  <a:srgbClr val="FF0000"/>
                </a:solidFill>
              </a:rPr>
              <a:t>ry</a:t>
            </a:r>
            <a:r>
              <a:rPr lang="fr-FR" sz="5400" b="1" dirty="0" smtClean="0">
                <a:solidFill>
                  <a:srgbClr val="FF0000"/>
                </a:solidFill>
              </a:rPr>
              <a:t> </a:t>
            </a:r>
            <a:r>
              <a:rPr lang="fr-FR" sz="5400" b="1" dirty="0" err="1" smtClean="0">
                <a:solidFill>
                  <a:srgbClr val="FF0000"/>
                </a:solidFill>
              </a:rPr>
              <a:t>Loharanon’aiko</a:t>
            </a:r>
            <a:r>
              <a:rPr lang="fr-FR" sz="5400" b="1" dirty="0" smtClean="0">
                <a:solidFill>
                  <a:srgbClr val="FF0000"/>
                </a:solidFill>
              </a:rPr>
              <a:t>,</a:t>
            </a:r>
            <a:br>
              <a:rPr lang="fr-FR" sz="5400" b="1" dirty="0" smtClean="0">
                <a:solidFill>
                  <a:srgbClr val="FF0000"/>
                </a:solidFill>
              </a:rPr>
            </a:br>
            <a:r>
              <a:rPr lang="fr-FR" sz="5400" b="1" dirty="0" smtClean="0">
                <a:solidFill>
                  <a:srgbClr val="FF0000"/>
                </a:solidFill>
              </a:rPr>
              <a:t>      </a:t>
            </a:r>
            <a:r>
              <a:rPr lang="fr-FR" sz="5400" b="1" dirty="0" err="1" smtClean="0">
                <a:solidFill>
                  <a:srgbClr val="FF0000"/>
                </a:solidFill>
              </a:rPr>
              <a:t>Izao</a:t>
            </a:r>
            <a:r>
              <a:rPr lang="fr-FR" sz="5400" b="1" dirty="0" smtClean="0">
                <a:solidFill>
                  <a:srgbClr val="FF0000"/>
                </a:solidFill>
              </a:rPr>
              <a:t> </a:t>
            </a:r>
            <a:r>
              <a:rPr lang="fr-FR" sz="5400" b="1" dirty="0" err="1" smtClean="0">
                <a:solidFill>
                  <a:srgbClr val="FF0000"/>
                </a:solidFill>
              </a:rPr>
              <a:t>ihany</a:t>
            </a:r>
            <a:r>
              <a:rPr lang="fr-FR" sz="5400" b="1" dirty="0" smtClean="0">
                <a:solidFill>
                  <a:srgbClr val="FF0000"/>
                </a:solidFill>
              </a:rPr>
              <a:t> no </a:t>
            </a:r>
            <a:r>
              <a:rPr lang="fr-FR" sz="5400" b="1" dirty="0" err="1" smtClean="0">
                <a:solidFill>
                  <a:srgbClr val="FF0000"/>
                </a:solidFill>
              </a:rPr>
              <a:t>ilaiko</a:t>
            </a:r>
            <a:r>
              <a:rPr lang="fr-FR" sz="5400" b="1" dirty="0" smtClean="0">
                <a:solidFill>
                  <a:srgbClr val="FF0000"/>
                </a:solidFill>
              </a:rPr>
              <a:t>,</a:t>
            </a:r>
            <a:br>
              <a:rPr lang="fr-FR" sz="5400" b="1" dirty="0" smtClean="0">
                <a:solidFill>
                  <a:srgbClr val="FF0000"/>
                </a:solidFill>
              </a:rPr>
            </a:br>
            <a:r>
              <a:rPr lang="fr-FR" sz="5400" b="1" dirty="0" smtClean="0">
                <a:solidFill>
                  <a:srgbClr val="FF0000"/>
                </a:solidFill>
              </a:rPr>
              <a:t>   :,: Dia </a:t>
            </a:r>
            <a:r>
              <a:rPr lang="fr-FR" sz="5400" b="1" dirty="0" err="1" smtClean="0">
                <a:solidFill>
                  <a:srgbClr val="FF0000"/>
                </a:solidFill>
              </a:rPr>
              <a:t>ny</a:t>
            </a:r>
            <a:r>
              <a:rPr lang="fr-FR" sz="5400" b="1" dirty="0" smtClean="0">
                <a:solidFill>
                  <a:srgbClr val="FF0000"/>
                </a:solidFill>
              </a:rPr>
              <a:t> </a:t>
            </a:r>
            <a:r>
              <a:rPr lang="fr-FR" sz="5400" b="1" dirty="0" err="1" smtClean="0">
                <a:solidFill>
                  <a:srgbClr val="FF0000"/>
                </a:solidFill>
              </a:rPr>
              <a:t>hahita</a:t>
            </a:r>
            <a:r>
              <a:rPr lang="fr-FR" sz="5400" b="1" dirty="0" smtClean="0">
                <a:solidFill>
                  <a:srgbClr val="FF0000"/>
                </a:solidFill>
              </a:rPr>
              <a:t> </a:t>
            </a:r>
            <a:r>
              <a:rPr lang="fr-FR" sz="5400" b="1" dirty="0" err="1" smtClean="0">
                <a:solidFill>
                  <a:srgbClr val="FF0000"/>
                </a:solidFill>
              </a:rPr>
              <a:t>Anao</a:t>
            </a:r>
            <a:r>
              <a:rPr lang="fr-FR" sz="5400" b="1" dirty="0" smtClean="0">
                <a:solidFill>
                  <a:srgbClr val="FF0000"/>
                </a:solidFill>
              </a:rPr>
              <a:t> ! :,: </a:t>
            </a:r>
            <a:r>
              <a:rPr lang="fr-FR" sz="5400" b="1" dirty="0" smtClean="0"/>
              <a:t/>
            </a:r>
            <a:br>
              <a:rPr lang="fr-FR" sz="5400" b="1" dirty="0" smtClean="0"/>
            </a:br>
            <a:r>
              <a:rPr lang="fr-FR" sz="5400" b="1" dirty="0" smtClean="0"/>
              <a:t/>
            </a:r>
            <a:br>
              <a:rPr lang="fr-FR" sz="5400" b="1" dirty="0" smtClean="0"/>
            </a:br>
            <a:r>
              <a:rPr lang="fr-FR" sz="5400" b="1" dirty="0" smtClean="0"/>
              <a:t> </a:t>
            </a:r>
            <a:endParaRPr lang="fr-FR" sz="54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</Words>
  <Application>Microsoft Office PowerPoint</Application>
  <PresentationFormat>Affichage à l'écran (16:9)</PresentationFormat>
  <Paragraphs>2</Paragraphs>
  <Slides>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Thème Office</vt:lpstr>
      <vt:lpstr>345  Mba tarihonao, ry Raiko</vt:lpstr>
      <vt:lpstr>     Mba tarihonao, ry Raiko,     Ny fanahy sy ny foko,    :,: Mba ho any Aminao ! :,:      O, ry Loharanon’aiko,       Izao ihany no ilaiko,    :,: Dia ny hahita Anao ! :,:    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345  Mba tarihonao, ry Raiko</dc:title>
  <dc:creator>TANTA Milefitra</dc:creator>
  <cp:lastModifiedBy>TANTA Milefitra</cp:lastModifiedBy>
  <cp:revision>1</cp:revision>
  <dcterms:created xsi:type="dcterms:W3CDTF">2014-08-11T05:24:35Z</dcterms:created>
  <dcterms:modified xsi:type="dcterms:W3CDTF">2014-08-11T05:34:08Z</dcterms:modified>
</cp:coreProperties>
</file>