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81EA-FE89-4DE8-AD72-6DFF802EB499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6646-A76A-4FE1-BFD4-2353CAA993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81EA-FE89-4DE8-AD72-6DFF802EB499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6646-A76A-4FE1-BFD4-2353CAA993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81EA-FE89-4DE8-AD72-6DFF802EB499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6646-A76A-4FE1-BFD4-2353CAA993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81EA-FE89-4DE8-AD72-6DFF802EB499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6646-A76A-4FE1-BFD4-2353CAA993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81EA-FE89-4DE8-AD72-6DFF802EB499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6646-A76A-4FE1-BFD4-2353CAA993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81EA-FE89-4DE8-AD72-6DFF802EB499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6646-A76A-4FE1-BFD4-2353CAA993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81EA-FE89-4DE8-AD72-6DFF802EB499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6646-A76A-4FE1-BFD4-2353CAA993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81EA-FE89-4DE8-AD72-6DFF802EB499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6646-A76A-4FE1-BFD4-2353CAA993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81EA-FE89-4DE8-AD72-6DFF802EB499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6646-A76A-4FE1-BFD4-2353CAA993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81EA-FE89-4DE8-AD72-6DFF802EB499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6646-A76A-4FE1-BFD4-2353CAA993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81EA-FE89-4DE8-AD72-6DFF802EB499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6646-A76A-4FE1-BFD4-2353CAA993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81EA-FE89-4DE8-AD72-6DFF802EB499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06646-A76A-4FE1-BFD4-2353CAA9933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346</a:t>
            </a:r>
            <a:br>
              <a:rPr lang="fr-FR" sz="6600" b="1" dirty="0" smtClean="0"/>
            </a:b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teninao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Jehovah</a:t>
            </a:r>
            <a:r>
              <a:rPr lang="fr-FR" sz="6600" b="1" dirty="0" smtClean="0"/>
              <a:t> ô !</a:t>
            </a:r>
            <a:endParaRPr lang="fr-FR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1.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teninao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Jehovah</a:t>
            </a:r>
            <a:r>
              <a:rPr lang="fr-FR" sz="6000" b="1" dirty="0" smtClean="0"/>
              <a:t> ô !</a:t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Voatory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aminay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Tahio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ho </a:t>
            </a:r>
            <a:r>
              <a:rPr lang="fr-FR" sz="6000" b="1" dirty="0" err="1" smtClean="0"/>
              <a:t>levona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Velominao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anie</a:t>
            </a:r>
            <a:r>
              <a:rPr lang="fr-FR" sz="6000" b="1" dirty="0" smtClean="0"/>
              <a:t> !</a:t>
            </a:r>
            <a:endParaRPr lang="fr-FR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2. </a:t>
            </a:r>
            <a:r>
              <a:rPr lang="fr-FR" sz="6000" b="1" dirty="0" err="1" smtClean="0"/>
              <a:t>Izay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voatory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anay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Fa </a:t>
            </a:r>
            <a:r>
              <a:rPr lang="fr-FR" sz="6000" b="1" dirty="0" err="1" smtClean="0"/>
              <a:t>avy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Aminao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Ka dia 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fanambinanao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No </a:t>
            </a:r>
            <a:r>
              <a:rPr lang="fr-FR" sz="6000" b="1" dirty="0" err="1" smtClean="0"/>
              <a:t>mba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ilainay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koa</a:t>
            </a:r>
            <a:r>
              <a:rPr lang="fr-FR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3. Fa 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mba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ampy</a:t>
            </a:r>
            <a:r>
              <a:rPr lang="fr-FR" sz="6000" b="1" dirty="0" smtClean="0"/>
              <a:t> ho </a:t>
            </a:r>
            <a:r>
              <a:rPr lang="fr-FR" sz="6000" b="1" dirty="0" err="1" smtClean="0"/>
              <a:t>anay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toriteninay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Ka 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ho </a:t>
            </a:r>
            <a:r>
              <a:rPr lang="fr-FR" sz="6000" b="1" dirty="0" err="1" smtClean="0"/>
              <a:t>tokinay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ireo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Raha</a:t>
            </a:r>
            <a:r>
              <a:rPr lang="fr-FR" sz="6000" b="1" dirty="0" smtClean="0"/>
              <a:t>  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ambininao</a:t>
            </a:r>
            <a:r>
              <a:rPr lang="fr-FR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600" b="1" dirty="0" smtClean="0"/>
              <a:t>4. Dia  </a:t>
            </a:r>
            <a:r>
              <a:rPr lang="fr-FR" sz="6600" b="1" dirty="0" err="1" smtClean="0"/>
              <a:t>ampitoeronao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 Ho </a:t>
            </a:r>
            <a:r>
              <a:rPr lang="fr-FR" sz="6600" b="1" dirty="0" err="1" smtClean="0"/>
              <a:t>eto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aminay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herin’ny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Fanahinao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 </a:t>
            </a:r>
            <a:r>
              <a:rPr lang="fr-FR" sz="6600" b="1" dirty="0" err="1" smtClean="0"/>
              <a:t>Mba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hahasoa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anay</a:t>
            </a:r>
            <a:r>
              <a:rPr lang="fr-FR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346  Ny teninao, Jehovah ô !</vt:lpstr>
      <vt:lpstr>1. Ny teninao, Jehovah ô !     Voatory aminay    Tahio tsy ho levona,     Velominao anie !</vt:lpstr>
      <vt:lpstr>2. Izay voatory tsy anay,     Fa avy Aminao,    Ka dia  ny fanambinanao     No mba ilainay koa.</vt:lpstr>
      <vt:lpstr>3. Fa tsy mba ampy ho anay     Ny toriteninay,    Ka tsy ho tokinay ireo,     Raha  tsy ambininao.</vt:lpstr>
      <vt:lpstr>4. Dia  ampitoeronao izao     Ho eto aminay    Ny herin’ny Fanahinao,     Mba hahasoa anay.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346  Ny teninao, Jehovah ô !</dc:title>
  <dc:creator>TANTA Milefitra</dc:creator>
  <cp:lastModifiedBy>TANTA Milefitra</cp:lastModifiedBy>
  <cp:revision>1</cp:revision>
  <dcterms:created xsi:type="dcterms:W3CDTF">2014-08-11T07:53:16Z</dcterms:created>
  <dcterms:modified xsi:type="dcterms:W3CDTF">2014-08-11T07:57:49Z</dcterms:modified>
</cp:coreProperties>
</file>