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D8-9278-43F6-ABBA-9E2AF997E8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D48D-9B52-403D-A466-FE55B014F65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347 </a:t>
            </a:r>
            <a:br>
              <a:rPr lang="fr-FR" sz="7200" b="1" dirty="0" smtClean="0"/>
            </a:br>
            <a:r>
              <a:rPr lang="fr-FR" sz="7200" b="1" dirty="0" err="1" smtClean="0"/>
              <a:t>Derao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Andriamanitra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Andriamanitra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Fa </a:t>
            </a:r>
            <a:r>
              <a:rPr lang="fr-FR" sz="6000" b="1" dirty="0" err="1" smtClean="0"/>
              <a:t>Izy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Loharanon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tsoa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tokana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Ray, </a:t>
            </a:r>
            <a:r>
              <a:rPr lang="fr-FR" sz="6000" b="1" dirty="0" err="1" smtClean="0"/>
              <a:t>Zanaka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Fanahy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koa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347  Derao Andriamanitra</vt:lpstr>
      <vt:lpstr>Derao Andriamanitra,     Fa Izy Loharanon-tsoa    Derao ny Tompo tokana,     Ray, Zanaka, Fanahy koa.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347  Derao Andriamanitra</dc:title>
  <dc:creator>TANTA Milefitra</dc:creator>
  <cp:lastModifiedBy>TANTA Milefitra</cp:lastModifiedBy>
  <cp:revision>1</cp:revision>
  <dcterms:created xsi:type="dcterms:W3CDTF">2014-08-11T07:57:55Z</dcterms:created>
  <dcterms:modified xsi:type="dcterms:W3CDTF">2014-08-11T07:59:27Z</dcterms:modified>
</cp:coreProperties>
</file>