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100" y="4429132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err="1" smtClean="0"/>
              <a:t>Andriamanitra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tahio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mihaino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2714612" y="1214422"/>
            <a:ext cx="328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2928934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348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785794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1. </a:t>
            </a:r>
            <a:r>
              <a:rPr lang="fr-FR" sz="3600" dirty="0" err="1" smtClean="0"/>
              <a:t>Andriamanitra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err="1" smtClean="0"/>
              <a:t>Tahio</a:t>
            </a:r>
            <a:r>
              <a:rPr lang="fr-FR" sz="3600" dirty="0" smtClean="0"/>
              <a:t> </a:t>
            </a:r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mihaino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tsy</a:t>
            </a:r>
            <a:r>
              <a:rPr lang="fr-FR" sz="3600" dirty="0" smtClean="0"/>
              <a:t> </a:t>
            </a:r>
            <a:r>
              <a:rPr lang="fr-FR" sz="3600" dirty="0" err="1" smtClean="0"/>
              <a:t>manao</a:t>
            </a:r>
            <a:r>
              <a:rPr lang="fr-FR" sz="3600" dirty="0" smtClean="0"/>
              <a:t> </a:t>
            </a:r>
            <a:r>
              <a:rPr lang="fr-FR" sz="3600" dirty="0" err="1" smtClean="0"/>
              <a:t>vava</a:t>
            </a:r>
            <a:r>
              <a:rPr lang="fr-FR" sz="3600" dirty="0" smtClean="0"/>
              <a:t>-</a:t>
            </a:r>
            <a:r>
              <a:rPr lang="fr-FR" sz="3600" dirty="0" err="1" smtClean="0"/>
              <a:t>poana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err="1" smtClean="0"/>
              <a:t>Hahazo</a:t>
            </a:r>
            <a:r>
              <a:rPr lang="fr-FR" sz="3600" dirty="0" smtClean="0"/>
              <a:t> </a:t>
            </a:r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iriny</a:t>
            </a:r>
            <a:r>
              <a:rPr lang="fr-FR" sz="3600" dirty="0" smtClean="0"/>
              <a:t>. </a:t>
            </a:r>
          </a:p>
          <a:p>
            <a:pPr algn="ctr"/>
            <a:r>
              <a:rPr lang="fr-FR" sz="3600" dirty="0" err="1" smtClean="0"/>
              <a:t>Andriamanitra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smtClean="0"/>
              <a:t>Ho </a:t>
            </a:r>
            <a:r>
              <a:rPr lang="fr-FR" sz="3600" dirty="0" err="1" smtClean="0"/>
              <a:t>masoandrony</a:t>
            </a:r>
            <a:r>
              <a:rPr lang="fr-FR" sz="3600" dirty="0" smtClean="0"/>
              <a:t>; </a:t>
            </a:r>
          </a:p>
          <a:p>
            <a:pPr algn="ctr"/>
            <a:r>
              <a:rPr lang="fr-FR" sz="3600" dirty="0" smtClean="0"/>
              <a:t>Ka </a:t>
            </a:r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Fanahy</a:t>
            </a:r>
            <a:r>
              <a:rPr lang="fr-FR" sz="3600" dirty="0" smtClean="0"/>
              <a:t> </a:t>
            </a:r>
            <a:r>
              <a:rPr lang="fr-FR" sz="3600" dirty="0" err="1" smtClean="0"/>
              <a:t>Masina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err="1" smtClean="0"/>
              <a:t>Mpitari</a:t>
            </a:r>
            <a:r>
              <a:rPr lang="fr-FR" sz="3600" dirty="0" smtClean="0"/>
              <a:t>-</a:t>
            </a:r>
            <a:r>
              <a:rPr lang="fr-FR" sz="3600" dirty="0" err="1" smtClean="0"/>
              <a:t>dalana</a:t>
            </a:r>
            <a:r>
              <a:rPr lang="fr-FR" sz="3600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785794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2. </a:t>
            </a:r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Anaran'i</a:t>
            </a:r>
            <a:r>
              <a:rPr lang="fr-FR" sz="3600" dirty="0" smtClean="0"/>
              <a:t> </a:t>
            </a: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smtClean="0"/>
              <a:t>No </a:t>
            </a:r>
            <a:r>
              <a:rPr lang="fr-FR" sz="3600" dirty="0" err="1" smtClean="0"/>
              <a:t>voninahiny</a:t>
            </a:r>
            <a:r>
              <a:rPr lang="fr-FR" sz="3600" dirty="0" smtClean="0"/>
              <a:t>; </a:t>
            </a:r>
          </a:p>
          <a:p>
            <a:pPr algn="ctr"/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hamarinan'i</a:t>
            </a:r>
            <a:r>
              <a:rPr lang="fr-FR" sz="3600" dirty="0" smtClean="0"/>
              <a:t> </a:t>
            </a:r>
            <a:r>
              <a:rPr lang="fr-FR" sz="3600" dirty="0" err="1" smtClean="0"/>
              <a:t>Kristy</a:t>
            </a:r>
            <a:r>
              <a:rPr lang="fr-FR" sz="3600" dirty="0" smtClean="0"/>
              <a:t> </a:t>
            </a:r>
          </a:p>
          <a:p>
            <a:pPr algn="ctr"/>
            <a:r>
              <a:rPr lang="fr-FR" sz="3600" dirty="0" smtClean="0"/>
              <a:t>No </a:t>
            </a:r>
            <a:r>
              <a:rPr lang="fr-FR" sz="3600" dirty="0" err="1" smtClean="0"/>
              <a:t>fihaingoany</a:t>
            </a:r>
            <a:r>
              <a:rPr lang="fr-FR" sz="3600" dirty="0" smtClean="0"/>
              <a:t>.</a:t>
            </a:r>
          </a:p>
          <a:p>
            <a:pPr algn="ctr"/>
            <a:r>
              <a:rPr lang="fr-FR" sz="3600" dirty="0" err="1" smtClean="0"/>
              <a:t>Tiavo</a:t>
            </a:r>
            <a:r>
              <a:rPr lang="fr-FR" sz="3600" dirty="0" smtClean="0"/>
              <a:t> </a:t>
            </a:r>
            <a:r>
              <a:rPr lang="fr-FR" sz="3600" dirty="0" err="1" smtClean="0"/>
              <a:t>Jesosy</a:t>
            </a:r>
            <a:r>
              <a:rPr lang="fr-FR" sz="3600" dirty="0" smtClean="0"/>
              <a:t>, </a:t>
            </a:r>
          </a:p>
          <a:p>
            <a:pPr algn="ctr"/>
            <a:r>
              <a:rPr lang="fr-FR" sz="3600" dirty="0" err="1" smtClean="0"/>
              <a:t>Ry</a:t>
            </a:r>
            <a:r>
              <a:rPr lang="fr-FR" sz="3600" dirty="0" smtClean="0"/>
              <a:t> </a:t>
            </a:r>
            <a:r>
              <a:rPr lang="fr-FR" sz="3600" dirty="0" err="1" smtClean="0"/>
              <a:t>mino</a:t>
            </a:r>
            <a:r>
              <a:rPr lang="fr-FR" sz="3600" dirty="0" smtClean="0"/>
              <a:t> </a:t>
            </a:r>
            <a:r>
              <a:rPr lang="fr-FR" sz="3600" dirty="0" err="1" smtClean="0"/>
              <a:t>ny</a:t>
            </a:r>
            <a:r>
              <a:rPr lang="fr-FR" sz="3600" dirty="0" smtClean="0"/>
              <a:t> </a:t>
            </a:r>
            <a:r>
              <a:rPr lang="fr-FR" sz="3600" dirty="0" err="1" smtClean="0"/>
              <a:t>teny</a:t>
            </a:r>
            <a:r>
              <a:rPr lang="fr-FR" sz="3600" dirty="0" smtClean="0"/>
              <a:t>! </a:t>
            </a:r>
          </a:p>
          <a:p>
            <a:pPr algn="ctr"/>
            <a:r>
              <a:rPr lang="fr-FR" sz="3600" dirty="0" err="1" smtClean="0"/>
              <a:t>Katsaho</a:t>
            </a:r>
            <a:r>
              <a:rPr lang="fr-FR" sz="3600" dirty="0" smtClean="0"/>
              <a:t> </a:t>
            </a:r>
            <a:r>
              <a:rPr lang="fr-FR" sz="3600" dirty="0" err="1" smtClean="0"/>
              <a:t>fihavanana</a:t>
            </a:r>
            <a:r>
              <a:rPr lang="fr-FR" sz="3600" dirty="0" smtClean="0"/>
              <a:t>, </a:t>
            </a:r>
          </a:p>
          <a:p>
            <a:pPr algn="ctr"/>
            <a:r>
              <a:rPr lang="fr-FR" sz="3600" dirty="0" err="1" smtClean="0"/>
              <a:t>Ry</a:t>
            </a:r>
            <a:r>
              <a:rPr lang="fr-FR" sz="3600" dirty="0" smtClean="0"/>
              <a:t> </a:t>
            </a:r>
            <a:r>
              <a:rPr lang="fr-FR" sz="3600" dirty="0" err="1" smtClean="0"/>
              <a:t>tsy</a:t>
            </a:r>
            <a:r>
              <a:rPr lang="fr-FR" sz="3600" dirty="0" smtClean="0"/>
              <a:t> </a:t>
            </a:r>
            <a:r>
              <a:rPr lang="fr-FR" sz="3600" dirty="0" err="1" smtClean="0"/>
              <a:t>mino</a:t>
            </a:r>
            <a:r>
              <a:rPr lang="fr-FR" sz="3600" dirty="0" smtClean="0"/>
              <a:t> </a:t>
            </a:r>
            <a:r>
              <a:rPr lang="fr-FR" sz="3600" dirty="0" err="1" smtClean="0"/>
              <a:t>rehetra</a:t>
            </a:r>
            <a:r>
              <a:rPr lang="fr-FR" sz="3600" dirty="0" smtClean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Affichage à l'écran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17</cp:revision>
  <dcterms:created xsi:type="dcterms:W3CDTF">2012-12-15T15:29:56Z</dcterms:created>
  <dcterms:modified xsi:type="dcterms:W3CDTF">2012-12-17T11:36:18Z</dcterms:modified>
</cp:coreProperties>
</file>