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58E77D-C7C0-470A-9659-EFCFDAA74CCC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AF6970-A998-4CB9-8C41-C6881FCD861D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dirty="0" smtClean="0"/>
              <a:t>349 </a:t>
            </a:r>
            <a:br>
              <a:rPr lang="fr-FR" sz="7200" b="1" dirty="0" smtClean="0"/>
            </a:br>
            <a:r>
              <a:rPr lang="fr-FR" sz="7200" b="1" dirty="0" smtClean="0"/>
              <a:t>Dera </a:t>
            </a:r>
            <a:r>
              <a:rPr lang="fr-FR" sz="7200" b="1" dirty="0" err="1" smtClean="0"/>
              <a:t>re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laza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anie</a:t>
            </a:r>
            <a:r>
              <a:rPr lang="fr-FR" sz="7200" b="1" dirty="0" smtClean="0"/>
              <a:t> </a:t>
            </a:r>
            <a:endParaRPr lang="fr-FR" sz="7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1. Dera </a:t>
            </a:r>
            <a:r>
              <a:rPr lang="fr-FR" sz="6600" b="1" dirty="0" err="1" smtClean="0"/>
              <a:t>re</a:t>
            </a:r>
            <a:r>
              <a:rPr lang="fr-FR" sz="6600" b="1" dirty="0" smtClean="0"/>
              <a:t>, </a:t>
            </a:r>
            <a:r>
              <a:rPr lang="fr-FR" sz="6600" b="1" dirty="0" err="1" smtClean="0"/>
              <a:t>laza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anie</a:t>
            </a:r>
            <a:r>
              <a:rPr lang="fr-FR" sz="6600" b="1" dirty="0" smtClean="0"/>
              <a:t> !</a:t>
            </a:r>
            <a:br>
              <a:rPr lang="fr-FR" sz="6600" b="1" dirty="0" smtClean="0"/>
            </a:br>
            <a:r>
              <a:rPr lang="fr-FR" sz="6600" b="1" dirty="0" smtClean="0"/>
              <a:t>    Ho </a:t>
            </a:r>
            <a:r>
              <a:rPr lang="fr-FR" sz="6600" b="1" dirty="0" err="1" smtClean="0"/>
              <a:t>an’Andriamanitra</a:t>
            </a:r>
            <a:r>
              <a:rPr lang="fr-FR" sz="6600" b="1" dirty="0" smtClean="0"/>
              <a:t> !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2. </a:t>
            </a:r>
            <a:r>
              <a:rPr lang="fr-FR" sz="6600" b="1" dirty="0" err="1" smtClean="0"/>
              <a:t>Aoka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tany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re</a:t>
            </a:r>
            <a:r>
              <a:rPr lang="fr-FR" sz="6600" b="1" dirty="0" smtClean="0"/>
              <a:t>,</a:t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Mba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hiadana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anie</a:t>
            </a:r>
            <a:r>
              <a:rPr lang="fr-FR" sz="6600" b="1" dirty="0" smtClean="0"/>
              <a:t> !</a:t>
            </a:r>
            <a:endParaRPr lang="fr-FR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600" b="1" dirty="0" smtClean="0"/>
              <a:t>3. </a:t>
            </a:r>
            <a:r>
              <a:rPr lang="fr-FR" sz="6600" b="1" dirty="0" err="1" smtClean="0"/>
              <a:t>Ary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ny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olony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fr-FR" sz="6600" b="1" dirty="0" smtClean="0"/>
              <a:t>    </a:t>
            </a:r>
            <a:r>
              <a:rPr lang="fr-FR" sz="6600" b="1" dirty="0" err="1" smtClean="0"/>
              <a:t>Aoka</a:t>
            </a:r>
            <a:r>
              <a:rPr lang="fr-FR" sz="6600" b="1" dirty="0" smtClean="0"/>
              <a:t> </a:t>
            </a:r>
            <a:r>
              <a:rPr lang="fr-FR" sz="6600" b="1" dirty="0" err="1" smtClean="0"/>
              <a:t>hankasitrahany</a:t>
            </a:r>
            <a:r>
              <a:rPr lang="fr-FR" sz="6600" b="1" dirty="0" smtClean="0"/>
              <a:t> !</a:t>
            </a:r>
            <a:endParaRPr lang="fr-FR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349  Dera re, laza anie </vt:lpstr>
      <vt:lpstr>1. Dera re, laza anie !     Ho an’Andriamanitra !</vt:lpstr>
      <vt:lpstr>2. Aoka ny tany re,     Mba hiadana anie !</vt:lpstr>
      <vt:lpstr>3. Ary ny olony     Aoka hankasitrahany !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349  Dera re, laza anie </dc:title>
  <dc:creator>TANTA Milefitra</dc:creator>
  <cp:lastModifiedBy>TANTA Milefitra</cp:lastModifiedBy>
  <cp:revision>1</cp:revision>
  <dcterms:created xsi:type="dcterms:W3CDTF">2014-08-11T08:48:24Z</dcterms:created>
  <dcterms:modified xsi:type="dcterms:W3CDTF">2014-08-11T08:51:17Z</dcterms:modified>
</cp:coreProperties>
</file>