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441" autoAdjust="0"/>
    <p:restoredTop sz="94660"/>
  </p:normalViewPr>
  <p:slideViewPr>
    <p:cSldViewPr>
      <p:cViewPr varScale="1">
        <p:scale>
          <a:sx n="91" d="100"/>
          <a:sy n="91" d="100"/>
        </p:scale>
        <p:origin x="-5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8000" b="1" dirty="0" smtClean="0"/>
              <a:t>35</a:t>
            </a:r>
            <a:endParaRPr lang="fr-FR" sz="8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4400" b="1" i="1" dirty="0" err="1" smtClean="0"/>
              <a:t>Tompo</a:t>
            </a:r>
            <a:r>
              <a:rPr lang="en-GB" sz="4400" b="1" i="1" dirty="0" smtClean="0"/>
              <a:t> ô, </a:t>
            </a:r>
            <a:r>
              <a:rPr lang="en-GB" sz="4400" b="1" i="1" dirty="0" err="1" smtClean="0"/>
              <a:t>Tsitoha</a:t>
            </a:r>
            <a:r>
              <a:rPr lang="fr-FR" sz="4400" b="1" i="1" dirty="0" smtClean="0"/>
              <a:t/>
            </a:r>
            <a:br>
              <a:rPr lang="fr-FR" sz="4400" b="1" i="1" dirty="0" smtClean="0"/>
            </a:br>
            <a:endParaRPr lang="fr-FR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" y="71420"/>
            <a:ext cx="9144000" cy="4786328"/>
          </a:xfrm>
        </p:spPr>
        <p:txBody>
          <a:bodyPr>
            <a:noAutofit/>
          </a:bodyPr>
          <a:lstStyle/>
          <a:p>
            <a:r>
              <a:rPr lang="en-GB" sz="7200" b="1" dirty="0">
                <a:latin typeface="Goudy Old Style" pitchFamily="18" charset="0"/>
              </a:rPr>
              <a:t>1 </a:t>
            </a:r>
            <a:r>
              <a:rPr lang="en-GB" sz="7200" b="1" dirty="0" err="1" smtClean="0">
                <a:latin typeface="Goudy Old Style" pitchFamily="18" charset="0"/>
              </a:rPr>
              <a:t>Isaoranay</a:t>
            </a:r>
            <a:r>
              <a:rPr lang="en-GB" sz="7200" b="1" dirty="0" smtClean="0">
                <a:latin typeface="Goudy Old Style" pitchFamily="18" charset="0"/>
              </a:rPr>
              <a:t>, </a:t>
            </a:r>
            <a:r>
              <a:rPr lang="en-GB" sz="7200" b="1" dirty="0" err="1" smtClean="0">
                <a:latin typeface="Goudy Old Style" pitchFamily="18" charset="0"/>
              </a:rPr>
              <a:t>ry</a:t>
            </a:r>
            <a:r>
              <a:rPr lang="en-GB" sz="7200" b="1" dirty="0" smtClean="0">
                <a:latin typeface="Goudy Old Style" pitchFamily="18" charset="0"/>
              </a:rPr>
              <a:t> Ray,</a:t>
            </a:r>
            <a:r>
              <a:rPr lang="fr-FR" sz="7200" b="1" dirty="0" smtClean="0">
                <a:latin typeface="Goudy Old Style" pitchFamily="18" charset="0"/>
              </a:rPr>
              <a:t/>
            </a:r>
            <a:br>
              <a:rPr lang="fr-FR" sz="7200" b="1" dirty="0" smtClean="0">
                <a:latin typeface="Goudy Old Style" pitchFamily="18" charset="0"/>
              </a:rPr>
            </a:br>
            <a:r>
              <a:rPr lang="en-GB" sz="7200" b="1" dirty="0" smtClean="0">
                <a:latin typeface="Goudy Old Style" pitchFamily="18" charset="0"/>
              </a:rPr>
              <a:t>      </a:t>
            </a:r>
            <a:r>
              <a:rPr lang="en-GB" sz="7200" b="1" dirty="0" err="1" smtClean="0">
                <a:latin typeface="Goudy Old Style" pitchFamily="18" charset="0"/>
              </a:rPr>
              <a:t>Ny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fitiavanao</a:t>
            </a:r>
            <a:r>
              <a:rPr lang="en-GB" sz="7200" b="1" dirty="0" smtClean="0">
                <a:latin typeface="Goudy Old Style" pitchFamily="18" charset="0"/>
              </a:rPr>
              <a:t> ;</a:t>
            </a:r>
            <a:r>
              <a:rPr lang="fr-FR" sz="7200" b="1" dirty="0" smtClean="0">
                <a:latin typeface="Goudy Old Style" pitchFamily="18" charset="0"/>
              </a:rPr>
              <a:t/>
            </a:r>
            <a:br>
              <a:rPr lang="fr-FR" sz="7200" b="1" dirty="0" smtClean="0">
                <a:latin typeface="Goudy Old Style" pitchFamily="18" charset="0"/>
              </a:rPr>
            </a:br>
            <a:r>
              <a:rPr lang="en-GB" sz="7200" b="1" dirty="0" smtClean="0">
                <a:latin typeface="Goudy Old Style" pitchFamily="18" charset="0"/>
              </a:rPr>
              <a:t>   </a:t>
            </a:r>
            <a:r>
              <a:rPr lang="en-GB" sz="7200" b="1" dirty="0" err="1" smtClean="0">
                <a:latin typeface="Goudy Old Style" pitchFamily="18" charset="0"/>
              </a:rPr>
              <a:t>Fa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indro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azonay</a:t>
            </a:r>
            <a:r>
              <a:rPr lang="fr-FR" sz="7200" b="1" dirty="0" smtClean="0">
                <a:latin typeface="Goudy Old Style" pitchFamily="18" charset="0"/>
              </a:rPr>
              <a:t/>
            </a:r>
            <a:br>
              <a:rPr lang="fr-FR" sz="7200" b="1" dirty="0" smtClean="0">
                <a:latin typeface="Goudy Old Style" pitchFamily="18" charset="0"/>
              </a:rPr>
            </a:br>
            <a:r>
              <a:rPr lang="en-GB" sz="7200" b="1" dirty="0" smtClean="0">
                <a:latin typeface="Goudy Old Style" pitchFamily="18" charset="0"/>
              </a:rPr>
              <a:t>   :,: </a:t>
            </a:r>
            <a:r>
              <a:rPr lang="en-GB" sz="7200" b="1" dirty="0" err="1" smtClean="0">
                <a:latin typeface="Goudy Old Style" pitchFamily="18" charset="0"/>
              </a:rPr>
              <a:t>Ny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taombaovao</a:t>
            </a:r>
            <a:r>
              <a:rPr lang="en-GB" sz="7200" b="1" dirty="0" smtClean="0">
                <a:latin typeface="Goudy Old Style" pitchFamily="18" charset="0"/>
              </a:rPr>
              <a:t> :,:</a:t>
            </a:r>
            <a:endParaRPr lang="fr-FR" sz="7200" b="1" dirty="0">
              <a:latin typeface="Goudy Old Style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428660" y="4357700"/>
            <a:ext cx="10072758" cy="1102519"/>
          </a:xfrm>
        </p:spPr>
        <p:txBody>
          <a:bodyPr>
            <a:noAutofit/>
          </a:bodyPr>
          <a:lstStyle/>
          <a:p>
            <a:r>
              <a:rPr lang="en-GB" sz="7200" b="1" dirty="0" err="1" smtClean="0">
                <a:latin typeface="Goudy Old Style" pitchFamily="18" charset="0"/>
              </a:rPr>
              <a:t>Ry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Tompo</a:t>
            </a:r>
            <a:r>
              <a:rPr lang="en-GB" sz="7200" b="1" dirty="0" smtClean="0">
                <a:latin typeface="Goudy Old Style" pitchFamily="18" charset="0"/>
              </a:rPr>
              <a:t> ô, </a:t>
            </a:r>
            <a:r>
              <a:rPr lang="en-GB" sz="7200" b="1" dirty="0" err="1" smtClean="0">
                <a:latin typeface="Goudy Old Style" pitchFamily="18" charset="0"/>
              </a:rPr>
              <a:t>ambeno</a:t>
            </a:r>
            <a:r>
              <a:rPr lang="en-GB" sz="7200" b="1" dirty="0" smtClean="0">
                <a:latin typeface="Goudy Old Style" pitchFamily="18" charset="0"/>
              </a:rPr>
              <a:t>,</a:t>
            </a:r>
            <a:r>
              <a:rPr lang="fr-FR" sz="7200" b="1" dirty="0" smtClean="0">
                <a:latin typeface="Goudy Old Style" pitchFamily="18" charset="0"/>
              </a:rPr>
              <a:t/>
            </a:r>
            <a:br>
              <a:rPr lang="fr-FR" sz="7200" b="1" dirty="0" smtClean="0">
                <a:latin typeface="Goudy Old Style" pitchFamily="18" charset="0"/>
              </a:rPr>
            </a:br>
            <a:r>
              <a:rPr lang="en-GB" sz="7200" b="1" dirty="0" smtClean="0">
                <a:latin typeface="Goudy Old Style" pitchFamily="18" charset="0"/>
              </a:rPr>
              <a:t>      </a:t>
            </a:r>
            <a:r>
              <a:rPr lang="en-GB" sz="7200" b="1" dirty="0" err="1" smtClean="0">
                <a:latin typeface="Goudy Old Style" pitchFamily="18" charset="0"/>
              </a:rPr>
              <a:t>Izao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fifaliana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izao</a:t>
            </a:r>
            <a:r>
              <a:rPr lang="fr-FR" sz="7200" b="1" dirty="0" smtClean="0">
                <a:latin typeface="Goudy Old Style" pitchFamily="18" charset="0"/>
              </a:rPr>
              <a:t/>
            </a:r>
            <a:br>
              <a:rPr lang="fr-FR" sz="7200" b="1" dirty="0" smtClean="0">
                <a:latin typeface="Goudy Old Style" pitchFamily="18" charset="0"/>
              </a:rPr>
            </a:br>
            <a:r>
              <a:rPr lang="en-GB" sz="7200" b="1" dirty="0" smtClean="0">
                <a:latin typeface="Goudy Old Style" pitchFamily="18" charset="0"/>
              </a:rPr>
              <a:t>   Ka </a:t>
            </a:r>
            <a:r>
              <a:rPr lang="en-GB" sz="7200" b="1" dirty="0" err="1" smtClean="0">
                <a:latin typeface="Goudy Old Style" pitchFamily="18" charset="0"/>
              </a:rPr>
              <a:t>aoka</a:t>
            </a:r>
            <a:r>
              <a:rPr lang="en-GB" sz="7200" b="1" dirty="0" smtClean="0">
                <a:latin typeface="Goudy Old Style" pitchFamily="18" charset="0"/>
              </a:rPr>
              <a:t> re ho </a:t>
            </a:r>
            <a:r>
              <a:rPr lang="en-GB" sz="7200" b="1" dirty="0" err="1" smtClean="0">
                <a:latin typeface="Goudy Old Style" pitchFamily="18" charset="0"/>
              </a:rPr>
              <a:t>feno</a:t>
            </a:r>
            <a:r>
              <a:rPr lang="fr-FR" sz="7200" b="1" dirty="0" smtClean="0">
                <a:latin typeface="Goudy Old Style" pitchFamily="18" charset="0"/>
              </a:rPr>
              <a:t/>
            </a:r>
            <a:br>
              <a:rPr lang="fr-FR" sz="7200" b="1" dirty="0" smtClean="0">
                <a:latin typeface="Goudy Old Style" pitchFamily="18" charset="0"/>
              </a:rPr>
            </a:br>
            <a:r>
              <a:rPr lang="en-GB" sz="7200" b="1" dirty="0" smtClean="0">
                <a:latin typeface="Goudy Old Style" pitchFamily="18" charset="0"/>
              </a:rPr>
              <a:t>      </a:t>
            </a:r>
            <a:r>
              <a:rPr lang="en-GB" sz="7200" b="1" dirty="0" err="1" smtClean="0">
                <a:latin typeface="Goudy Old Style" pitchFamily="18" charset="0"/>
              </a:rPr>
              <a:t>Ny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hasoavanao</a:t>
            </a:r>
            <a:r>
              <a:rPr lang="en-GB" sz="7200" b="1" dirty="0" smtClean="0">
                <a:latin typeface="Goudy Old Style" pitchFamily="18" charset="0"/>
              </a:rPr>
              <a:t>.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smtClean="0"/>
              <a:t> 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6600" dirty="0" smtClean="0"/>
              <a:t/>
            </a:r>
            <a:br>
              <a:rPr lang="fr-FR" sz="6600" dirty="0" smtClean="0"/>
            </a:br>
            <a:r>
              <a:rPr lang="en-GB" sz="6600" dirty="0" smtClean="0"/>
              <a:t> </a:t>
            </a:r>
            <a:r>
              <a:rPr lang="fr-FR" sz="6600" dirty="0" smtClean="0"/>
              <a:t/>
            </a:r>
            <a:br>
              <a:rPr lang="fr-FR" sz="6600" dirty="0" smtClean="0"/>
            </a:br>
            <a:r>
              <a:rPr lang="fr-FR" sz="6000" dirty="0" smtClean="0"/>
              <a:t/>
            </a:r>
            <a:br>
              <a:rPr lang="fr-FR" sz="6000" dirty="0" smtClean="0"/>
            </a:b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55181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>
                <a:latin typeface="Goudy Old Style" pitchFamily="18" charset="0"/>
              </a:rPr>
              <a:t>2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Ny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taona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vao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lasa</a:t>
            </a:r>
            <a:r>
              <a:rPr lang="fr-FR" sz="7200" b="1" dirty="0" smtClean="0">
                <a:latin typeface="Goudy Old Style" pitchFamily="18" charset="0"/>
              </a:rPr>
              <a:t/>
            </a:r>
            <a:br>
              <a:rPr lang="fr-FR" sz="7200" b="1" dirty="0" smtClean="0">
                <a:latin typeface="Goudy Old Style" pitchFamily="18" charset="0"/>
              </a:rPr>
            </a:br>
            <a:r>
              <a:rPr lang="en-GB" sz="7200" b="1" dirty="0" smtClean="0">
                <a:latin typeface="Goudy Old Style" pitchFamily="18" charset="0"/>
              </a:rPr>
              <a:t>      </a:t>
            </a:r>
            <a:r>
              <a:rPr lang="en-GB" sz="7200" b="1" dirty="0" err="1" smtClean="0">
                <a:latin typeface="Goudy Old Style" pitchFamily="18" charset="0"/>
              </a:rPr>
              <a:t>Nipaoka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olon-tsoa</a:t>
            </a:r>
            <a:r>
              <a:rPr lang="fr-FR" sz="7200" b="1" dirty="0" smtClean="0">
                <a:latin typeface="Goudy Old Style" pitchFamily="18" charset="0"/>
              </a:rPr>
              <a:t/>
            </a:r>
            <a:br>
              <a:rPr lang="fr-FR" sz="7200" b="1" dirty="0" smtClean="0">
                <a:latin typeface="Goudy Old Style" pitchFamily="18" charset="0"/>
              </a:rPr>
            </a:br>
            <a:r>
              <a:rPr lang="en-GB" sz="7200" b="1" dirty="0" smtClean="0">
                <a:latin typeface="Goudy Old Style" pitchFamily="18" charset="0"/>
              </a:rPr>
              <a:t>   </a:t>
            </a:r>
            <a:r>
              <a:rPr lang="en-GB" sz="7200" b="1" dirty="0" err="1" smtClean="0">
                <a:latin typeface="Goudy Old Style" pitchFamily="18" charset="0"/>
              </a:rPr>
              <a:t>Ireny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mba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nikasa</a:t>
            </a:r>
            <a:r>
              <a:rPr lang="fr-FR" sz="7200" b="1" dirty="0" smtClean="0">
                <a:latin typeface="Goudy Old Style" pitchFamily="18" charset="0"/>
              </a:rPr>
              <a:t/>
            </a:r>
            <a:br>
              <a:rPr lang="fr-FR" sz="7200" b="1" dirty="0" smtClean="0">
                <a:latin typeface="Goudy Old Style" pitchFamily="18" charset="0"/>
              </a:rPr>
            </a:br>
            <a:r>
              <a:rPr lang="en-GB" sz="7200" b="1" dirty="0" smtClean="0">
                <a:latin typeface="Goudy Old Style" pitchFamily="18" charset="0"/>
              </a:rPr>
              <a:t>:,: </a:t>
            </a:r>
            <a:r>
              <a:rPr lang="en-GB" sz="7200" b="1" dirty="0" err="1" smtClean="0">
                <a:latin typeface="Goudy Old Style" pitchFamily="18" charset="0"/>
              </a:rPr>
              <a:t>Mba</a:t>
            </a:r>
            <a:r>
              <a:rPr lang="en-GB" sz="7200" b="1" dirty="0" smtClean="0">
                <a:latin typeface="Goudy Old Style" pitchFamily="18" charset="0"/>
              </a:rPr>
              <a:t> ho </a:t>
            </a:r>
            <a:r>
              <a:rPr lang="en-GB" sz="7200" b="1" dirty="0" err="1" smtClean="0">
                <a:latin typeface="Goudy Old Style" pitchFamily="18" charset="0"/>
              </a:rPr>
              <a:t>tafita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koa</a:t>
            </a:r>
            <a:r>
              <a:rPr lang="en-GB" sz="7200" b="1" dirty="0" smtClean="0">
                <a:latin typeface="Goudy Old Style" pitchFamily="18" charset="0"/>
              </a:rPr>
              <a:t> :,: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000" b="1" dirty="0" smtClean="0"/>
              <a:t/>
            </a:r>
            <a:br>
              <a:rPr lang="fr-FR" sz="6000" b="1" dirty="0" smtClean="0"/>
            </a:b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7370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 smtClean="0">
                <a:latin typeface="Goudy Old Style" pitchFamily="18" charset="0"/>
              </a:rPr>
              <a:t>Ny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fitondràna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anefa</a:t>
            </a:r>
            <a:r>
              <a:rPr lang="fr-FR" sz="7200" b="1" dirty="0" smtClean="0">
                <a:latin typeface="Goudy Old Style" pitchFamily="18" charset="0"/>
              </a:rPr>
              <a:t/>
            </a:r>
            <a:br>
              <a:rPr lang="fr-FR" sz="7200" b="1" dirty="0" smtClean="0">
                <a:latin typeface="Goudy Old Style" pitchFamily="18" charset="0"/>
              </a:rPr>
            </a:br>
            <a:r>
              <a:rPr lang="en-GB" sz="7200" b="1" dirty="0" smtClean="0">
                <a:latin typeface="Goudy Old Style" pitchFamily="18" charset="0"/>
              </a:rPr>
              <a:t>      </a:t>
            </a:r>
            <a:r>
              <a:rPr lang="en-GB" sz="7200" b="1" dirty="0" err="1" smtClean="0">
                <a:latin typeface="Goudy Old Style" pitchFamily="18" charset="0"/>
              </a:rPr>
              <a:t>Afeninao</a:t>
            </a:r>
            <a:r>
              <a:rPr lang="en-GB" sz="7200" b="1" dirty="0" smtClean="0">
                <a:latin typeface="Goudy Old Style" pitchFamily="18" charset="0"/>
              </a:rPr>
              <a:t>, </a:t>
            </a:r>
            <a:r>
              <a:rPr lang="en-GB" sz="7200" b="1" dirty="0" err="1" smtClean="0">
                <a:latin typeface="Goudy Old Style" pitchFamily="18" charset="0"/>
              </a:rPr>
              <a:t>ry</a:t>
            </a:r>
            <a:r>
              <a:rPr lang="en-GB" sz="7200" b="1" dirty="0" smtClean="0">
                <a:latin typeface="Goudy Old Style" pitchFamily="18" charset="0"/>
              </a:rPr>
              <a:t> Ray !</a:t>
            </a:r>
            <a:r>
              <a:rPr lang="fr-FR" sz="7200" b="1" dirty="0" smtClean="0">
                <a:latin typeface="Goudy Old Style" pitchFamily="18" charset="0"/>
              </a:rPr>
              <a:t/>
            </a:r>
            <a:br>
              <a:rPr lang="fr-FR" sz="7200" b="1" dirty="0" smtClean="0">
                <a:latin typeface="Goudy Old Style" pitchFamily="18" charset="0"/>
              </a:rPr>
            </a:br>
            <a:r>
              <a:rPr lang="en-GB" sz="7200" b="1" dirty="0" smtClean="0">
                <a:latin typeface="Goudy Old Style" pitchFamily="18" charset="0"/>
              </a:rPr>
              <a:t>   Ka </a:t>
            </a:r>
            <a:r>
              <a:rPr lang="en-GB" sz="7200" b="1" dirty="0" err="1" smtClean="0">
                <a:latin typeface="Goudy Old Style" pitchFamily="18" charset="0"/>
              </a:rPr>
              <a:t>nony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miantefa</a:t>
            </a:r>
            <a:r>
              <a:rPr lang="fr-FR" sz="7200" b="1" dirty="0" smtClean="0">
                <a:latin typeface="Goudy Old Style" pitchFamily="18" charset="0"/>
              </a:rPr>
              <a:t/>
            </a:r>
            <a:br>
              <a:rPr lang="fr-FR" sz="7200" b="1" dirty="0" smtClean="0">
                <a:latin typeface="Goudy Old Style" pitchFamily="18" charset="0"/>
              </a:rPr>
            </a:br>
            <a:r>
              <a:rPr lang="en-GB" sz="7200" b="1" dirty="0" smtClean="0">
                <a:latin typeface="Goudy Old Style" pitchFamily="18" charset="0"/>
              </a:rPr>
              <a:t>      </a:t>
            </a:r>
            <a:r>
              <a:rPr lang="en-GB" sz="7200" b="1" dirty="0" err="1" smtClean="0">
                <a:latin typeface="Goudy Old Style" pitchFamily="18" charset="0"/>
              </a:rPr>
              <a:t>Vao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sina</a:t>
            </a:r>
            <a:r>
              <a:rPr lang="en-GB" sz="7200" b="1" dirty="0" smtClean="0">
                <a:latin typeface="Goudy Old Style" pitchFamily="18" charset="0"/>
              </a:rPr>
              <a:t> </a:t>
            </a:r>
            <a:r>
              <a:rPr lang="en-GB" sz="7200" b="1" dirty="0" err="1" smtClean="0">
                <a:latin typeface="Goudy Old Style" pitchFamily="18" charset="0"/>
              </a:rPr>
              <a:t>izahay</a:t>
            </a:r>
            <a:r>
              <a:rPr lang="en-GB" sz="7200" b="1" dirty="0" smtClean="0">
                <a:latin typeface="Goudy Old Style" pitchFamily="18" charset="0"/>
              </a:rPr>
              <a:t>.</a:t>
            </a:r>
            <a:endParaRPr lang="fr-FR" sz="7200" b="1" dirty="0">
              <a:latin typeface="Goudy Old Style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14494"/>
            <a:ext cx="9144000" cy="4286279"/>
          </a:xfrm>
        </p:spPr>
        <p:txBody>
          <a:bodyPr>
            <a:normAutofit fontScale="90000"/>
          </a:bodyPr>
          <a:lstStyle/>
          <a:p>
            <a:r>
              <a:rPr lang="en-GB" sz="8000" b="1" dirty="0">
                <a:latin typeface="Goudy Old Style" pitchFamily="18" charset="0"/>
              </a:rPr>
              <a:t>3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Fanahy</a:t>
            </a:r>
            <a:r>
              <a:rPr lang="en-GB" sz="8000" b="1" dirty="0" smtClean="0">
                <a:latin typeface="Goudy Old Style" pitchFamily="18" charset="0"/>
              </a:rPr>
              <a:t> ô, </a:t>
            </a:r>
            <a:r>
              <a:rPr lang="en-GB" sz="8000" b="1" dirty="0" err="1" smtClean="0">
                <a:latin typeface="Goudy Old Style" pitchFamily="18" charset="0"/>
              </a:rPr>
              <a:t>avia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en-GB" sz="8000" b="1" dirty="0" smtClean="0">
                <a:latin typeface="Goudy Old Style" pitchFamily="18" charset="0"/>
              </a:rPr>
              <a:t>      </a:t>
            </a:r>
            <a:r>
              <a:rPr lang="de-DE" sz="8000" b="1" dirty="0" err="1" smtClean="0">
                <a:latin typeface="Goudy Old Style" pitchFamily="18" charset="0"/>
              </a:rPr>
              <a:t>Hitari-dàlana</a:t>
            </a:r>
            <a:r>
              <a:rPr lang="de-DE" sz="8000" b="1" dirty="0" smtClean="0">
                <a:latin typeface="Goudy Old Style" pitchFamily="18" charset="0"/>
              </a:rPr>
              <a:t> e !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de-DE" sz="8000" b="1" dirty="0" smtClean="0">
                <a:latin typeface="Goudy Old Style" pitchFamily="18" charset="0"/>
              </a:rPr>
              <a:t>   </a:t>
            </a:r>
            <a:r>
              <a:rPr lang="de-DE" sz="8000" b="1" dirty="0" err="1" smtClean="0">
                <a:latin typeface="Goudy Old Style" pitchFamily="18" charset="0"/>
              </a:rPr>
              <a:t>Mandroso</a:t>
            </a:r>
            <a:r>
              <a:rPr lang="de-DE" sz="8000" b="1" dirty="0" smtClean="0">
                <a:latin typeface="Goudy Old Style" pitchFamily="18" charset="0"/>
              </a:rPr>
              <a:t> </a:t>
            </a:r>
            <a:r>
              <a:rPr lang="de-DE" sz="8000" b="1" dirty="0" err="1" smtClean="0">
                <a:latin typeface="Goudy Old Style" pitchFamily="18" charset="0"/>
              </a:rPr>
              <a:t>izao</a:t>
            </a:r>
            <a:r>
              <a:rPr lang="de-DE" sz="8000" b="1" dirty="0" smtClean="0">
                <a:latin typeface="Goudy Old Style" pitchFamily="18" charset="0"/>
              </a:rPr>
              <a:t> </a:t>
            </a:r>
            <a:r>
              <a:rPr lang="de-DE" sz="8000" b="1" dirty="0" err="1" smtClean="0">
                <a:latin typeface="Goudy Old Style" pitchFamily="18" charset="0"/>
              </a:rPr>
              <a:t>ny</a:t>
            </a:r>
            <a:r>
              <a:rPr lang="de-DE" sz="8000" b="1" dirty="0" smtClean="0">
                <a:latin typeface="Goudy Old Style" pitchFamily="18" charset="0"/>
              </a:rPr>
              <a:t> </a:t>
            </a:r>
            <a:r>
              <a:rPr lang="de-DE" sz="8000" b="1" dirty="0" err="1" smtClean="0">
                <a:latin typeface="Goudy Old Style" pitchFamily="18" charset="0"/>
              </a:rPr>
              <a:t>dia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de-DE" sz="8000" b="1" dirty="0" smtClean="0">
                <a:latin typeface="Goudy Old Style" pitchFamily="18" charset="0"/>
              </a:rPr>
              <a:t>   </a:t>
            </a:r>
            <a:r>
              <a:rPr lang="en-GB" sz="8000" b="1" dirty="0" smtClean="0">
                <a:latin typeface="Goudy Old Style" pitchFamily="18" charset="0"/>
              </a:rPr>
              <a:t>:,: </a:t>
            </a:r>
            <a:r>
              <a:rPr lang="en-GB" sz="8000" b="1" dirty="0" err="1" smtClean="0">
                <a:latin typeface="Goudy Old Style" pitchFamily="18" charset="0"/>
              </a:rPr>
              <a:t>Hamaky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rano</a:t>
            </a:r>
            <a:r>
              <a:rPr lang="en-GB" sz="8000" b="1" dirty="0" smtClean="0">
                <a:latin typeface="Goudy Old Style" pitchFamily="18" charset="0"/>
              </a:rPr>
              <a:t> be :,: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fr-FR" sz="6000" dirty="0" smtClean="0"/>
              <a:t/>
            </a:r>
            <a:br>
              <a:rPr lang="fr-FR" sz="6000" dirty="0" smtClean="0"/>
            </a:br>
            <a:r>
              <a:rPr lang="fr-FR" sz="6600" dirty="0" smtClean="0"/>
              <a:t/>
            </a:r>
            <a:br>
              <a:rPr lang="fr-FR" sz="6600" dirty="0" smtClean="0"/>
            </a:b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14346" y="3214692"/>
            <a:ext cx="9358346" cy="2571767"/>
          </a:xfrm>
        </p:spPr>
        <p:txBody>
          <a:bodyPr>
            <a:normAutofit fontScale="90000"/>
          </a:bodyPr>
          <a:lstStyle/>
          <a:p>
            <a:r>
              <a:rPr lang="en-GB" sz="8000" b="1" dirty="0" err="1" smtClean="0">
                <a:latin typeface="Goudy Old Style" pitchFamily="18" charset="0"/>
              </a:rPr>
              <a:t>Ny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herinao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tsy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lefy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en-GB" sz="8000" b="1" dirty="0" smtClean="0">
                <a:latin typeface="Goudy Old Style" pitchFamily="18" charset="0"/>
              </a:rPr>
              <a:t>      No </a:t>
            </a:r>
            <a:r>
              <a:rPr lang="en-GB" sz="8000" b="1" dirty="0" err="1" smtClean="0">
                <a:latin typeface="Goudy Old Style" pitchFamily="18" charset="0"/>
              </a:rPr>
              <a:t>tanjaky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ny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fo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en-GB" sz="8000" b="1" dirty="0" smtClean="0">
                <a:latin typeface="Goudy Old Style" pitchFamily="18" charset="0"/>
              </a:rPr>
              <a:t>   Ka </a:t>
            </a:r>
            <a:r>
              <a:rPr lang="en-GB" sz="8000" b="1" dirty="0" err="1" smtClean="0">
                <a:latin typeface="Goudy Old Style" pitchFamily="18" charset="0"/>
              </a:rPr>
              <a:t>ampy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mba</a:t>
            </a:r>
            <a:r>
              <a:rPr lang="en-GB" sz="8000" b="1" dirty="0" smtClean="0">
                <a:latin typeface="Goudy Old Style" pitchFamily="18" charset="0"/>
              </a:rPr>
              <a:t> ho </a:t>
            </a:r>
            <a:r>
              <a:rPr lang="en-GB" sz="8000" b="1" dirty="0" err="1" smtClean="0">
                <a:latin typeface="Goudy Old Style" pitchFamily="18" charset="0"/>
              </a:rPr>
              <a:t>fefy</a:t>
            </a:r>
            <a:r>
              <a:rPr lang="en-GB" sz="8000" b="1" dirty="0" smtClean="0">
                <a:latin typeface="Goudy Old Style" pitchFamily="18" charset="0"/>
              </a:rPr>
              <a:t>,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en-GB" sz="8000" b="1" dirty="0" smtClean="0">
                <a:latin typeface="Goudy Old Style" pitchFamily="18" charset="0"/>
              </a:rPr>
              <a:t>      </a:t>
            </a:r>
            <a:r>
              <a:rPr lang="en-GB" sz="8000" b="1" dirty="0" err="1" smtClean="0">
                <a:latin typeface="Goudy Old Style" pitchFamily="18" charset="0"/>
              </a:rPr>
              <a:t>Rah</a:t>
            </a:r>
            <a:r>
              <a:rPr lang="en-GB" sz="8000" b="1" i="1" dirty="0" err="1" smtClean="0">
                <a:latin typeface="Goudy Old Style" pitchFamily="18" charset="0"/>
              </a:rPr>
              <a:t>a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avy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ny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manjo</a:t>
            </a:r>
            <a:r>
              <a:rPr lang="en-GB" sz="8000" b="1" dirty="0" smtClean="0">
                <a:latin typeface="Goudy Old Style" pitchFamily="18" charset="0"/>
              </a:rPr>
              <a:t>.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en-GB" sz="8000" b="1" dirty="0" smtClean="0">
                <a:latin typeface="Goudy Old Style" pitchFamily="18" charset="0"/>
              </a:rPr>
              <a:t> 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fr-FR" sz="8000" b="1" i="1" dirty="0" smtClean="0"/>
              <a:t/>
            </a:r>
            <a:br>
              <a:rPr lang="fr-FR" sz="8000" b="1" i="1" dirty="0" smtClean="0"/>
            </a:br>
            <a:r>
              <a:rPr lang="fr-FR" sz="6700" b="1" dirty="0" smtClean="0"/>
              <a:t/>
            </a:r>
            <a:br>
              <a:rPr lang="fr-FR" sz="6700" b="1" dirty="0" smtClean="0"/>
            </a:br>
            <a:r>
              <a:rPr lang="fr-FR" sz="5400" dirty="0" smtClean="0"/>
              <a:t/>
            </a:r>
            <a:br>
              <a:rPr lang="fr-FR" sz="5400" dirty="0" smtClean="0"/>
            </a:b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14346" y="3214692"/>
            <a:ext cx="9358346" cy="2571767"/>
          </a:xfrm>
        </p:spPr>
        <p:txBody>
          <a:bodyPr>
            <a:normAutofit fontScale="90000"/>
          </a:bodyPr>
          <a:lstStyle/>
          <a:p>
            <a:r>
              <a:rPr lang="en-GB" sz="7300" b="1" dirty="0">
                <a:latin typeface="Goudy Old Style" pitchFamily="18" charset="0"/>
              </a:rPr>
              <a:t>4</a:t>
            </a:r>
            <a:r>
              <a:rPr lang="en-GB" sz="7300" b="1" dirty="0" smtClean="0">
                <a:latin typeface="Goudy Old Style" pitchFamily="18" charset="0"/>
              </a:rPr>
              <a:t> </a:t>
            </a:r>
            <a:r>
              <a:rPr lang="en-GB" sz="7300" b="1" dirty="0" err="1" smtClean="0">
                <a:latin typeface="Goudy Old Style" pitchFamily="18" charset="0"/>
              </a:rPr>
              <a:t>Itoero</a:t>
            </a:r>
            <a:r>
              <a:rPr lang="en-GB" sz="7300" b="1" dirty="0" smtClean="0">
                <a:latin typeface="Goudy Old Style" pitchFamily="18" charset="0"/>
              </a:rPr>
              <a:t>, </a:t>
            </a:r>
            <a:r>
              <a:rPr lang="en-GB" sz="7300" b="1" dirty="0" err="1" smtClean="0">
                <a:latin typeface="Goudy Old Style" pitchFamily="18" charset="0"/>
              </a:rPr>
              <a:t>Jeso</a:t>
            </a:r>
            <a:r>
              <a:rPr lang="en-GB" sz="7300" b="1" dirty="0" smtClean="0">
                <a:latin typeface="Goudy Old Style" pitchFamily="18" charset="0"/>
              </a:rPr>
              <a:t> </a:t>
            </a:r>
            <a:r>
              <a:rPr lang="en-GB" sz="7300" b="1" dirty="0" err="1" smtClean="0">
                <a:latin typeface="Goudy Old Style" pitchFamily="18" charset="0"/>
              </a:rPr>
              <a:t>tia</a:t>
            </a:r>
            <a:r>
              <a:rPr lang="fr-FR" sz="7300" b="1" dirty="0" smtClean="0">
                <a:latin typeface="Goudy Old Style" pitchFamily="18" charset="0"/>
              </a:rPr>
              <a:t/>
            </a:r>
            <a:br>
              <a:rPr lang="fr-FR" sz="7300" b="1" dirty="0" smtClean="0">
                <a:latin typeface="Goudy Old Style" pitchFamily="18" charset="0"/>
              </a:rPr>
            </a:br>
            <a:r>
              <a:rPr lang="en-GB" sz="7300" b="1" dirty="0" smtClean="0">
                <a:latin typeface="Goudy Old Style" pitchFamily="18" charset="0"/>
              </a:rPr>
              <a:t>      </a:t>
            </a:r>
            <a:r>
              <a:rPr lang="en-GB" sz="7300" b="1" dirty="0" err="1" smtClean="0">
                <a:latin typeface="Goudy Old Style" pitchFamily="18" charset="0"/>
              </a:rPr>
              <a:t>Ny</a:t>
            </a:r>
            <a:r>
              <a:rPr lang="en-GB" sz="7300" b="1" dirty="0" smtClean="0">
                <a:latin typeface="Goudy Old Style" pitchFamily="18" charset="0"/>
              </a:rPr>
              <a:t> </a:t>
            </a:r>
            <a:r>
              <a:rPr lang="en-GB" sz="7300" b="1" dirty="0" err="1" smtClean="0">
                <a:latin typeface="Goudy Old Style" pitchFamily="18" charset="0"/>
              </a:rPr>
              <a:t>sambonay</a:t>
            </a:r>
            <a:r>
              <a:rPr lang="en-GB" sz="7300" b="1" dirty="0" smtClean="0">
                <a:latin typeface="Goudy Old Style" pitchFamily="18" charset="0"/>
              </a:rPr>
              <a:t> re !</a:t>
            </a:r>
            <a:r>
              <a:rPr lang="fr-FR" sz="7300" b="1" dirty="0" smtClean="0">
                <a:latin typeface="Goudy Old Style" pitchFamily="18" charset="0"/>
              </a:rPr>
              <a:t/>
            </a:r>
            <a:br>
              <a:rPr lang="fr-FR" sz="7300" b="1" dirty="0" smtClean="0">
                <a:latin typeface="Goudy Old Style" pitchFamily="18" charset="0"/>
              </a:rPr>
            </a:br>
            <a:r>
              <a:rPr lang="en-GB" sz="7300" b="1" dirty="0" smtClean="0">
                <a:latin typeface="Goudy Old Style" pitchFamily="18" charset="0"/>
              </a:rPr>
              <a:t>   Na tony </a:t>
            </a:r>
            <a:r>
              <a:rPr lang="en-GB" sz="7300" b="1" dirty="0" err="1" smtClean="0">
                <a:latin typeface="Goudy Old Style" pitchFamily="18" charset="0"/>
              </a:rPr>
              <a:t>na</a:t>
            </a:r>
            <a:r>
              <a:rPr lang="en-GB" sz="7300" b="1" dirty="0" smtClean="0">
                <a:latin typeface="Goudy Old Style" pitchFamily="18" charset="0"/>
              </a:rPr>
              <a:t> </a:t>
            </a:r>
            <a:r>
              <a:rPr lang="en-GB" sz="7300" b="1" dirty="0" err="1" smtClean="0">
                <a:latin typeface="Goudy Old Style" pitchFamily="18" charset="0"/>
              </a:rPr>
              <a:t>maria</a:t>
            </a:r>
            <a:r>
              <a:rPr lang="en-GB" sz="7300" b="1" dirty="0" smtClean="0">
                <a:latin typeface="Goudy Old Style" pitchFamily="18" charset="0"/>
              </a:rPr>
              <a:t>,</a:t>
            </a:r>
            <a:r>
              <a:rPr lang="fr-FR" sz="7300" b="1" dirty="0" smtClean="0">
                <a:latin typeface="Goudy Old Style" pitchFamily="18" charset="0"/>
              </a:rPr>
              <a:t/>
            </a:r>
            <a:br>
              <a:rPr lang="fr-FR" sz="7300" b="1" dirty="0" smtClean="0">
                <a:latin typeface="Goudy Old Style" pitchFamily="18" charset="0"/>
              </a:rPr>
            </a:br>
            <a:r>
              <a:rPr lang="en-GB" sz="7300" b="1" dirty="0" smtClean="0">
                <a:latin typeface="Goudy Old Style" pitchFamily="18" charset="0"/>
              </a:rPr>
              <a:t>   :,: ‘Ty </a:t>
            </a:r>
            <a:r>
              <a:rPr lang="en-GB" sz="7300" b="1" dirty="0" err="1" smtClean="0">
                <a:latin typeface="Goudy Old Style" pitchFamily="18" charset="0"/>
              </a:rPr>
              <a:t>ranomasim</a:t>
            </a:r>
            <a:r>
              <a:rPr lang="en-GB" sz="7300" b="1" dirty="0" smtClean="0">
                <a:latin typeface="Goudy Old Style" pitchFamily="18" charset="0"/>
              </a:rPr>
              <a:t>-be :,:</a:t>
            </a:r>
            <a:r>
              <a:rPr lang="fr-FR" sz="7300" b="1" dirty="0" smtClean="0">
                <a:latin typeface="Goudy Old Style" pitchFamily="18" charset="0"/>
              </a:rPr>
              <a:t/>
            </a:r>
            <a:br>
              <a:rPr lang="fr-FR" sz="7300" b="1" dirty="0" smtClean="0">
                <a:latin typeface="Goudy Old Style" pitchFamily="18" charset="0"/>
              </a:rPr>
            </a:br>
            <a:r>
              <a:rPr lang="en-GB" sz="8000" b="1" dirty="0" smtClean="0">
                <a:latin typeface="Goudy Old Style" pitchFamily="18" charset="0"/>
              </a:rPr>
              <a:t> 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fr-FR" sz="8000" b="1" i="1" dirty="0" smtClean="0"/>
              <a:t/>
            </a:r>
            <a:br>
              <a:rPr lang="fr-FR" sz="8000" b="1" i="1" dirty="0" smtClean="0"/>
            </a:br>
            <a:r>
              <a:rPr lang="fr-FR" sz="6700" b="1" dirty="0" smtClean="0"/>
              <a:t/>
            </a:r>
            <a:br>
              <a:rPr lang="fr-FR" sz="6700" b="1" dirty="0" smtClean="0"/>
            </a:br>
            <a:r>
              <a:rPr lang="fr-FR" sz="5400" dirty="0" smtClean="0"/>
              <a:t/>
            </a:r>
            <a:br>
              <a:rPr lang="fr-FR" sz="5400" dirty="0" smtClean="0"/>
            </a:b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14346" y="3214692"/>
            <a:ext cx="9358346" cy="2571767"/>
          </a:xfrm>
        </p:spPr>
        <p:txBody>
          <a:bodyPr>
            <a:normAutofit fontScale="90000"/>
          </a:bodyPr>
          <a:lstStyle/>
          <a:p>
            <a:r>
              <a:rPr lang="en-GB" sz="8000" b="1" dirty="0" err="1" smtClean="0">
                <a:latin typeface="Goudy Old Style" pitchFamily="18" charset="0"/>
              </a:rPr>
              <a:t>Rah</a:t>
            </a:r>
            <a:r>
              <a:rPr lang="en-GB" sz="8000" b="1" i="1" dirty="0" err="1" smtClean="0">
                <a:latin typeface="Goudy Old Style" pitchFamily="18" charset="0"/>
              </a:rPr>
              <a:t>a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Hianao</a:t>
            </a:r>
            <a:r>
              <a:rPr lang="en-GB" sz="8000" b="1" dirty="0" smtClean="0">
                <a:latin typeface="Goudy Old Style" pitchFamily="18" charset="0"/>
              </a:rPr>
              <a:t> no </a:t>
            </a:r>
            <a:r>
              <a:rPr lang="en-GB" sz="8000" b="1" dirty="0" err="1" smtClean="0">
                <a:latin typeface="Goudy Old Style" pitchFamily="18" charset="0"/>
              </a:rPr>
              <a:t>hita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en-GB" sz="8000" b="1" dirty="0" smtClean="0">
                <a:latin typeface="Goudy Old Style" pitchFamily="18" charset="0"/>
              </a:rPr>
              <a:t>      </a:t>
            </a:r>
            <a:r>
              <a:rPr lang="en-GB" sz="8000" b="1" dirty="0" err="1" smtClean="0">
                <a:latin typeface="Goudy Old Style" pitchFamily="18" charset="0"/>
              </a:rPr>
              <a:t>Tsy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fefika</a:t>
            </a:r>
            <a:r>
              <a:rPr lang="en-GB" sz="8000" b="1" dirty="0" smtClean="0">
                <a:latin typeface="Goudy Old Style" pitchFamily="18" charset="0"/>
              </a:rPr>
              <a:t> </a:t>
            </a:r>
            <a:r>
              <a:rPr lang="en-GB" sz="8000" b="1" dirty="0" err="1" smtClean="0">
                <a:latin typeface="Goudy Old Style" pitchFamily="18" charset="0"/>
              </a:rPr>
              <a:t>izahay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en-GB" sz="8000" b="1" dirty="0" smtClean="0">
                <a:latin typeface="Goudy Old Style" pitchFamily="18" charset="0"/>
              </a:rPr>
              <a:t>   </a:t>
            </a:r>
            <a:r>
              <a:rPr lang="en-GB" sz="8000" b="1" dirty="0" err="1" smtClean="0">
                <a:latin typeface="Goudy Old Style" pitchFamily="18" charset="0"/>
              </a:rPr>
              <a:t>Ambara-piampita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en-GB" sz="8000" b="1" dirty="0" smtClean="0">
                <a:latin typeface="Goudy Old Style" pitchFamily="18" charset="0"/>
              </a:rPr>
              <a:t>      </a:t>
            </a:r>
            <a:r>
              <a:rPr lang="en-GB" sz="8000" b="1" dirty="0" err="1" smtClean="0">
                <a:latin typeface="Goudy Old Style" pitchFamily="18" charset="0"/>
              </a:rPr>
              <a:t>Arý</a:t>
            </a:r>
            <a:r>
              <a:rPr lang="en-GB" sz="8000" b="1" dirty="0" smtClean="0">
                <a:latin typeface="Goudy Old Style" pitchFamily="18" charset="0"/>
              </a:rPr>
              <a:t> an-</a:t>
            </a:r>
            <a:r>
              <a:rPr lang="en-GB" sz="8000" b="1" dirty="0" err="1" smtClean="0">
                <a:latin typeface="Goudy Old Style" pitchFamily="18" charset="0"/>
              </a:rPr>
              <a:t>tratran</a:t>
            </a:r>
            <a:r>
              <a:rPr lang="en-GB" sz="8000" b="1" dirty="0" smtClean="0">
                <a:latin typeface="Goudy Old Style" pitchFamily="18" charset="0"/>
              </a:rPr>
              <a:t>-</a:t>
            </a:r>
            <a:r>
              <a:rPr lang="en-GB" sz="8000" b="1" dirty="0" err="1" smtClean="0">
                <a:latin typeface="Goudy Old Style" pitchFamily="18" charset="0"/>
              </a:rPr>
              <a:t>dRay</a:t>
            </a:r>
            <a:r>
              <a:rPr lang="en-GB" sz="7200" dirty="0" smtClean="0"/>
              <a:t>.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8000" b="1" dirty="0" smtClean="0">
                <a:latin typeface="Goudy Old Style" pitchFamily="18" charset="0"/>
              </a:rPr>
              <a:t> </a:t>
            </a:r>
            <a:r>
              <a:rPr lang="fr-FR" sz="8000" b="1" dirty="0" smtClean="0">
                <a:latin typeface="Goudy Old Style" pitchFamily="18" charset="0"/>
              </a:rPr>
              <a:t/>
            </a:r>
            <a:br>
              <a:rPr lang="fr-FR" sz="8000" b="1" dirty="0" smtClean="0">
                <a:latin typeface="Goudy Old Style" pitchFamily="18" charset="0"/>
              </a:rPr>
            </a:br>
            <a:r>
              <a:rPr lang="fr-FR" sz="8000" b="1" i="1" dirty="0" smtClean="0"/>
              <a:t/>
            </a:r>
            <a:br>
              <a:rPr lang="fr-FR" sz="8000" b="1" i="1" dirty="0" smtClean="0"/>
            </a:br>
            <a:r>
              <a:rPr lang="fr-FR" sz="6700" b="1" dirty="0" smtClean="0"/>
              <a:t/>
            </a:r>
            <a:br>
              <a:rPr lang="fr-FR" sz="6700" b="1" dirty="0" smtClean="0"/>
            </a:br>
            <a:r>
              <a:rPr lang="fr-FR" sz="5400" dirty="0" smtClean="0"/>
              <a:t/>
            </a:r>
            <a:br>
              <a:rPr lang="fr-FR" sz="5400" dirty="0" smtClean="0"/>
            </a:b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43</Words>
  <Application>Microsoft Office PowerPoint</Application>
  <PresentationFormat>Affichage à l'écran (16:9)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35</vt:lpstr>
      <vt:lpstr>1 Isaoranay, ry Ray,       Ny fitiavanao ;    Fa indro azonay    :,: Ny taombaovao :,:</vt:lpstr>
      <vt:lpstr>Ry Tompo ô, ambeno,       Izao fifaliana izao    Ka aoka re ho feno       Ny hasoavanao.       </vt:lpstr>
      <vt:lpstr>2 Ny taona vao lasa       Nipaoka olon-tsoa    Ireny mba nikasa :,: Mba ho tafita koa :,:   </vt:lpstr>
      <vt:lpstr>Ny fitondràna anefa       Afeninao, ry Ray !    Ka nony miantefa       Vao sina izahay.</vt:lpstr>
      <vt:lpstr>3 Fanahy ô, avia       Hitari-dàlana e !    Mandroso izao ny dia    :,: Hamaky rano be :,:   </vt:lpstr>
      <vt:lpstr>Ny herinao tsy lefy       No tanjaky ny fo    Ka ampy mba ho fefy,       Raha avy ny manjo.      </vt:lpstr>
      <vt:lpstr>4 Itoero, Jeso tia       Ny sambonay re !    Na tony na maria,    :,: ‘Ty ranomasim-be :,:      </vt:lpstr>
      <vt:lpstr>Raha Hianao no hita       Tsy fefika izahay    Ambara-piampita       Arý an-tratran-dRay.  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</dc:title>
  <dc:creator>SONO</dc:creator>
  <cp:lastModifiedBy>SONO</cp:lastModifiedBy>
  <cp:revision>5</cp:revision>
  <dcterms:created xsi:type="dcterms:W3CDTF">2014-08-06T12:20:22Z</dcterms:created>
  <dcterms:modified xsi:type="dcterms:W3CDTF">2014-08-06T13:13:07Z</dcterms:modified>
</cp:coreProperties>
</file>