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5715000" type="screen16x1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30" d="100"/>
          <a:sy n="30" d="100"/>
        </p:scale>
        <p:origin x="-1656" y="-1134"/>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5"/>
            <a:ext cx="7772400" cy="1225021"/>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6FB4112C-EE5C-48AE-9DA6-B8E73D082627}" type="datetimeFigureOut">
              <a:rPr lang="fr-FR" smtClean="0"/>
              <a:t>11/08/2014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44C905-713A-4E12-8F21-02DA809148B6}"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FB4112C-EE5C-48AE-9DA6-B8E73D082627}" type="datetimeFigureOut">
              <a:rPr lang="fr-FR" smtClean="0"/>
              <a:t>11/08/2014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44C905-713A-4E12-8F21-02DA809148B6}"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171979"/>
            <a:ext cx="2057400" cy="3656542"/>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171979"/>
            <a:ext cx="6019800" cy="3656542"/>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FB4112C-EE5C-48AE-9DA6-B8E73D082627}" type="datetimeFigureOut">
              <a:rPr lang="fr-FR" smtClean="0"/>
              <a:t>11/08/2014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44C905-713A-4E12-8F21-02DA809148B6}"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FB4112C-EE5C-48AE-9DA6-B8E73D082627}" type="datetimeFigureOut">
              <a:rPr lang="fr-FR" smtClean="0"/>
              <a:t>11/08/2014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44C905-713A-4E12-8F21-02DA809148B6}"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8"/>
            <a:ext cx="7772400" cy="1135062"/>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6FB4112C-EE5C-48AE-9DA6-B8E73D082627}" type="datetimeFigureOut">
              <a:rPr lang="fr-FR" smtClean="0"/>
              <a:t>11/08/2014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144C905-713A-4E12-8F21-02DA809148B6}"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FB4112C-EE5C-48AE-9DA6-B8E73D082627}" type="datetimeFigureOut">
              <a:rPr lang="fr-FR" smtClean="0"/>
              <a:t>11/08/2014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144C905-713A-4E12-8F21-02DA809148B6}"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866"/>
            <a:ext cx="8229600" cy="9525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FB4112C-EE5C-48AE-9DA6-B8E73D082627}" type="datetimeFigureOut">
              <a:rPr lang="fr-FR" smtClean="0"/>
              <a:t>11/08/2014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144C905-713A-4E12-8F21-02DA809148B6}"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6FB4112C-EE5C-48AE-9DA6-B8E73D082627}" type="datetimeFigureOut">
              <a:rPr lang="fr-FR" smtClean="0"/>
              <a:t>11/08/2014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144C905-713A-4E12-8F21-02DA809148B6}"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FB4112C-EE5C-48AE-9DA6-B8E73D082627}" type="datetimeFigureOut">
              <a:rPr lang="fr-FR" smtClean="0"/>
              <a:t>11/08/2014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144C905-713A-4E12-8F21-02DA809148B6}"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2" y="227541"/>
            <a:ext cx="3008313" cy="968376"/>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FB4112C-EE5C-48AE-9DA6-B8E73D082627}" type="datetimeFigureOut">
              <a:rPr lang="fr-FR" smtClean="0"/>
              <a:t>11/08/2014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144C905-713A-4E12-8F21-02DA809148B6}"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2"/>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6FB4112C-EE5C-48AE-9DA6-B8E73D082627}" type="datetimeFigureOut">
              <a:rPr lang="fr-FR" smtClean="0"/>
              <a:t>11/08/2014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144C905-713A-4E12-8F21-02DA809148B6}"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FB4112C-EE5C-48AE-9DA6-B8E73D082627}" type="datetimeFigureOut">
              <a:rPr lang="fr-FR" smtClean="0"/>
              <a:t>11/08/2014</a:t>
            </a:fld>
            <a:endParaRPr lang="fr-FR"/>
          </a:p>
        </p:txBody>
      </p:sp>
      <p:sp>
        <p:nvSpPr>
          <p:cNvPr id="5" name="Espace réservé du pied de page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144C905-713A-4E12-8F21-02DA809148B6}"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5714999"/>
          </a:xfrm>
        </p:spPr>
        <p:txBody>
          <a:bodyPr>
            <a:normAutofit/>
          </a:bodyPr>
          <a:lstStyle/>
          <a:p>
            <a:r>
              <a:rPr lang="fr-FR" sz="6000" b="1" dirty="0" smtClean="0"/>
              <a:t>350 </a:t>
            </a:r>
            <a:br>
              <a:rPr lang="fr-FR" sz="6000" b="1" dirty="0" smtClean="0"/>
            </a:br>
            <a:r>
              <a:rPr lang="fr-FR" sz="6000" b="1" dirty="0" err="1" smtClean="0"/>
              <a:t>Hianao</a:t>
            </a:r>
            <a:r>
              <a:rPr lang="fr-FR" sz="6000" b="1" dirty="0" smtClean="0"/>
              <a:t>, </a:t>
            </a:r>
            <a:r>
              <a:rPr lang="fr-FR" sz="6000" b="1" dirty="0" err="1" smtClean="0"/>
              <a:t>ry</a:t>
            </a:r>
            <a:r>
              <a:rPr lang="fr-FR" sz="6000" b="1" dirty="0" smtClean="0"/>
              <a:t> Ray, no </a:t>
            </a:r>
            <a:r>
              <a:rPr lang="fr-FR" sz="6000" b="1" dirty="0" err="1" smtClean="0"/>
              <a:t>mibaiko</a:t>
            </a:r>
            <a:endParaRPr lang="fr-FR" sz="6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
            <a:ext cx="9144000" cy="5715000"/>
          </a:xfrm>
        </p:spPr>
        <p:txBody>
          <a:bodyPr>
            <a:noAutofit/>
          </a:bodyPr>
          <a:lstStyle/>
          <a:p>
            <a:r>
              <a:rPr lang="fr-FR" sz="4800" b="1" dirty="0" smtClean="0"/>
              <a:t>1. </a:t>
            </a:r>
            <a:r>
              <a:rPr lang="fr-FR" sz="4800" b="1" dirty="0" err="1" smtClean="0"/>
              <a:t>Hianao</a:t>
            </a:r>
            <a:r>
              <a:rPr lang="fr-FR" sz="4800" b="1" dirty="0" smtClean="0"/>
              <a:t>, </a:t>
            </a:r>
            <a:r>
              <a:rPr lang="fr-FR" sz="4800" b="1" dirty="0" err="1" smtClean="0"/>
              <a:t>ry</a:t>
            </a:r>
            <a:r>
              <a:rPr lang="fr-FR" sz="4800" b="1" dirty="0" smtClean="0"/>
              <a:t> Ray, no </a:t>
            </a:r>
            <a:r>
              <a:rPr lang="fr-FR" sz="4800" b="1" dirty="0" err="1" smtClean="0"/>
              <a:t>mibaiko</a:t>
            </a:r>
            <a:r>
              <a:rPr lang="fr-FR" sz="4800" b="1" dirty="0" smtClean="0"/>
              <a:t/>
            </a:r>
            <a:br>
              <a:rPr lang="fr-FR" sz="4800" b="1" dirty="0" smtClean="0"/>
            </a:br>
            <a:r>
              <a:rPr lang="fr-FR" sz="4800" b="1" dirty="0" smtClean="0"/>
              <a:t>    </a:t>
            </a:r>
            <a:r>
              <a:rPr lang="fr-FR" sz="4800" b="1" dirty="0" err="1" smtClean="0"/>
              <a:t>Hanaovanay</a:t>
            </a:r>
            <a:r>
              <a:rPr lang="fr-FR" sz="4800" b="1" dirty="0" smtClean="0"/>
              <a:t> </a:t>
            </a:r>
            <a:r>
              <a:rPr lang="fr-FR" sz="4800" b="1" dirty="0" err="1" smtClean="0"/>
              <a:t>ny</a:t>
            </a:r>
            <a:r>
              <a:rPr lang="fr-FR" sz="4800" b="1" dirty="0" smtClean="0"/>
              <a:t> </a:t>
            </a:r>
            <a:r>
              <a:rPr lang="fr-FR" sz="4800" b="1" dirty="0" err="1" smtClean="0"/>
              <a:t>asanao</a:t>
            </a:r>
            <a:r>
              <a:rPr lang="fr-FR" sz="4800" b="1" dirty="0" smtClean="0"/>
              <a:t>,</a:t>
            </a:r>
            <a:br>
              <a:rPr lang="fr-FR" sz="4800" b="1" dirty="0" smtClean="0"/>
            </a:br>
            <a:r>
              <a:rPr lang="fr-FR" sz="4800" b="1" dirty="0" smtClean="0"/>
              <a:t>   Ka </a:t>
            </a:r>
            <a:r>
              <a:rPr lang="fr-FR" sz="4800" b="1" dirty="0" err="1" smtClean="0"/>
              <a:t>ny</a:t>
            </a:r>
            <a:r>
              <a:rPr lang="fr-FR" sz="4800" b="1" dirty="0" smtClean="0"/>
              <a:t> </a:t>
            </a:r>
            <a:r>
              <a:rPr lang="fr-FR" sz="4800" b="1" dirty="0" err="1" smtClean="0"/>
              <a:t>handà</a:t>
            </a:r>
            <a:r>
              <a:rPr lang="fr-FR" sz="4800" b="1" dirty="0" smtClean="0"/>
              <a:t> e </a:t>
            </a:r>
            <a:r>
              <a:rPr lang="fr-FR" sz="4800" b="1" dirty="0" err="1" smtClean="0"/>
              <a:t>mba</a:t>
            </a:r>
            <a:r>
              <a:rPr lang="fr-FR" sz="4800" b="1" dirty="0" smtClean="0"/>
              <a:t> </a:t>
            </a:r>
            <a:r>
              <a:rPr lang="fr-FR" sz="4800" b="1" dirty="0" err="1" smtClean="0"/>
              <a:t>tsy</a:t>
            </a:r>
            <a:r>
              <a:rPr lang="fr-FR" sz="4800" b="1" dirty="0" smtClean="0"/>
              <a:t> </a:t>
            </a:r>
            <a:r>
              <a:rPr lang="fr-FR" sz="4800" b="1" dirty="0" err="1" smtClean="0"/>
              <a:t>haiko</a:t>
            </a:r>
            <a:r>
              <a:rPr lang="fr-FR" sz="4800" b="1" dirty="0" smtClean="0"/>
              <a:t>,</a:t>
            </a:r>
            <a:br>
              <a:rPr lang="fr-FR" sz="4800" b="1" dirty="0" smtClean="0"/>
            </a:br>
            <a:r>
              <a:rPr lang="fr-FR" sz="4800" b="1" dirty="0" smtClean="0"/>
              <a:t>    Na </a:t>
            </a:r>
            <a:r>
              <a:rPr lang="fr-FR" sz="4800" b="1" dirty="0" err="1" smtClean="0"/>
              <a:t>sarotra</a:t>
            </a:r>
            <a:r>
              <a:rPr lang="fr-FR" sz="4800" b="1" dirty="0" smtClean="0"/>
              <a:t> </a:t>
            </a:r>
            <a:r>
              <a:rPr lang="fr-FR" sz="4800" b="1" dirty="0" err="1" smtClean="0"/>
              <a:t>aza</a:t>
            </a:r>
            <a:r>
              <a:rPr lang="fr-FR" sz="4800" b="1" dirty="0" smtClean="0"/>
              <a:t> </a:t>
            </a:r>
            <a:r>
              <a:rPr lang="fr-FR" sz="4800" b="1" dirty="0" err="1" smtClean="0"/>
              <a:t>ny</a:t>
            </a:r>
            <a:r>
              <a:rPr lang="fr-FR" sz="4800" b="1" dirty="0" smtClean="0"/>
              <a:t> </a:t>
            </a:r>
            <a:r>
              <a:rPr lang="fr-FR" sz="4800" b="1" dirty="0" err="1" smtClean="0"/>
              <a:t>atao</a:t>
            </a:r>
            <a:r>
              <a:rPr lang="fr-FR" sz="4800" b="1" dirty="0" smtClean="0"/>
              <a:t>.</a:t>
            </a:r>
            <a:br>
              <a:rPr lang="fr-FR" sz="4800" b="1" dirty="0" smtClean="0"/>
            </a:br>
            <a:r>
              <a:rPr lang="fr-FR" sz="4800" b="1" dirty="0" smtClean="0"/>
              <a:t>   </a:t>
            </a:r>
            <a:r>
              <a:rPr lang="fr-FR" sz="4800" b="1" dirty="0" err="1" smtClean="0"/>
              <a:t>Ny</a:t>
            </a:r>
            <a:r>
              <a:rPr lang="fr-FR" sz="4800" b="1" dirty="0" smtClean="0"/>
              <a:t> </a:t>
            </a:r>
            <a:r>
              <a:rPr lang="fr-FR" sz="4800" b="1" dirty="0" err="1" smtClean="0"/>
              <a:t>fitoriana</a:t>
            </a:r>
            <a:r>
              <a:rPr lang="fr-FR" sz="4800" b="1" dirty="0" smtClean="0"/>
              <a:t> </a:t>
            </a:r>
            <a:r>
              <a:rPr lang="fr-FR" sz="4800" b="1" dirty="0" err="1" smtClean="0"/>
              <a:t>lalaina</a:t>
            </a:r>
            <a:r>
              <a:rPr lang="fr-FR" sz="4800" b="1" dirty="0" smtClean="0"/>
              <a:t>,</a:t>
            </a:r>
            <a:br>
              <a:rPr lang="fr-FR" sz="4800" b="1" dirty="0" smtClean="0"/>
            </a:br>
            <a:r>
              <a:rPr lang="fr-FR" sz="4800" b="1" dirty="0" smtClean="0"/>
              <a:t>    </a:t>
            </a:r>
            <a:r>
              <a:rPr lang="fr-FR" sz="4800" b="1" dirty="0" err="1" smtClean="0"/>
              <a:t>Natomboky</a:t>
            </a:r>
            <a:r>
              <a:rPr lang="fr-FR" sz="4800" b="1" dirty="0" smtClean="0"/>
              <a:t> </a:t>
            </a:r>
            <a:r>
              <a:rPr lang="fr-FR" sz="4800" b="1" dirty="0" err="1" smtClean="0"/>
              <a:t>ny</a:t>
            </a:r>
            <a:r>
              <a:rPr lang="fr-FR" sz="4800" b="1" dirty="0" smtClean="0"/>
              <a:t> </a:t>
            </a:r>
            <a:r>
              <a:rPr lang="fr-FR" sz="4800" b="1" dirty="0" err="1" smtClean="0"/>
              <a:t>mpianatrao</a:t>
            </a:r>
            <a:r>
              <a:rPr lang="fr-FR" sz="4800" b="1" dirty="0" smtClean="0"/>
              <a:t/>
            </a:r>
            <a:br>
              <a:rPr lang="fr-FR" sz="4800" b="1" dirty="0" smtClean="0"/>
            </a:br>
            <a:r>
              <a:rPr lang="fr-FR" sz="4800" b="1" dirty="0" smtClean="0"/>
              <a:t>   Dia </a:t>
            </a:r>
            <a:r>
              <a:rPr lang="fr-FR" sz="4800" b="1" dirty="0" err="1" smtClean="0"/>
              <a:t>tsy</a:t>
            </a:r>
            <a:r>
              <a:rPr lang="fr-FR" sz="4800" b="1" dirty="0" smtClean="0"/>
              <a:t> </a:t>
            </a:r>
            <a:r>
              <a:rPr lang="fr-FR" sz="4800" b="1" dirty="0" err="1" smtClean="0"/>
              <a:t>azo</a:t>
            </a:r>
            <a:r>
              <a:rPr lang="fr-FR" sz="4800" b="1" dirty="0" smtClean="0"/>
              <a:t> </a:t>
            </a:r>
            <a:r>
              <a:rPr lang="fr-FR" sz="4800" b="1" dirty="0" err="1" smtClean="0"/>
              <a:t>atao</a:t>
            </a:r>
            <a:r>
              <a:rPr lang="fr-FR" sz="4800" b="1" dirty="0" smtClean="0"/>
              <a:t> </a:t>
            </a:r>
            <a:r>
              <a:rPr lang="fr-FR" sz="4800" b="1" dirty="0" err="1" smtClean="0"/>
              <a:t>very</a:t>
            </a:r>
            <a:r>
              <a:rPr lang="fr-FR" sz="4800" b="1" dirty="0" smtClean="0"/>
              <a:t> </a:t>
            </a:r>
            <a:r>
              <a:rPr lang="fr-FR" sz="4800" b="1" dirty="0" err="1" smtClean="0"/>
              <a:t>maina</a:t>
            </a:r>
            <a:r>
              <a:rPr lang="fr-FR" sz="4800" b="1" dirty="0" smtClean="0"/>
              <a:t>,</a:t>
            </a:r>
            <a:br>
              <a:rPr lang="fr-FR" sz="4800" b="1" dirty="0" smtClean="0"/>
            </a:br>
            <a:r>
              <a:rPr lang="fr-FR" sz="4800" b="1" dirty="0" smtClean="0"/>
              <a:t>    Fa </a:t>
            </a:r>
            <a:r>
              <a:rPr lang="fr-FR" sz="4800" b="1" dirty="0" err="1" smtClean="0"/>
              <a:t>he</a:t>
            </a:r>
            <a:r>
              <a:rPr lang="fr-FR" sz="4800" b="1" dirty="0" smtClean="0"/>
              <a:t>, </a:t>
            </a:r>
            <a:r>
              <a:rPr lang="fr-FR" sz="4800" b="1" dirty="0" err="1" smtClean="0"/>
              <a:t>tohizanay</a:t>
            </a:r>
            <a:r>
              <a:rPr lang="fr-FR" sz="4800" b="1" dirty="0" smtClean="0"/>
              <a:t> </a:t>
            </a:r>
            <a:r>
              <a:rPr lang="fr-FR" sz="4800" b="1" dirty="0" err="1" smtClean="0"/>
              <a:t>izao</a:t>
            </a:r>
            <a:r>
              <a:rPr lang="fr-FR" sz="4800" b="1" dirty="0" smtClean="0"/>
              <a:t>.</a:t>
            </a:r>
            <a:endParaRPr lang="fr-FR"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
            <a:ext cx="9144000" cy="5714999"/>
          </a:xfrm>
        </p:spPr>
        <p:txBody>
          <a:bodyPr>
            <a:noAutofit/>
          </a:bodyPr>
          <a:lstStyle/>
          <a:p>
            <a:r>
              <a:rPr lang="fr-FR" sz="4800" b="1" dirty="0" smtClean="0"/>
              <a:t>2. Fa </a:t>
            </a:r>
            <a:r>
              <a:rPr lang="fr-FR" sz="4800" b="1" dirty="0" err="1" smtClean="0"/>
              <a:t>mbola</a:t>
            </a:r>
            <a:r>
              <a:rPr lang="fr-FR" sz="4800" b="1" dirty="0" smtClean="0"/>
              <a:t>  </a:t>
            </a:r>
            <a:r>
              <a:rPr lang="fr-FR" sz="4800" b="1" dirty="0" err="1" smtClean="0"/>
              <a:t>adidin’ny</a:t>
            </a:r>
            <a:r>
              <a:rPr lang="fr-FR" sz="4800" b="1" dirty="0" smtClean="0"/>
              <a:t> </a:t>
            </a:r>
            <a:r>
              <a:rPr lang="fr-FR" sz="4800" b="1" dirty="0" err="1" smtClean="0"/>
              <a:t>mazava</a:t>
            </a:r>
            <a:r>
              <a:rPr lang="fr-FR" sz="4800" b="1" dirty="0" smtClean="0"/>
              <a:t/>
            </a:r>
            <a:br>
              <a:rPr lang="fr-FR" sz="4800" b="1" dirty="0" smtClean="0"/>
            </a:br>
            <a:r>
              <a:rPr lang="fr-FR" sz="4800" b="1" dirty="0" smtClean="0"/>
              <a:t>    </a:t>
            </a:r>
            <a:r>
              <a:rPr lang="fr-FR" sz="4800" b="1" dirty="0" err="1" smtClean="0"/>
              <a:t>Mitondra</a:t>
            </a:r>
            <a:r>
              <a:rPr lang="fr-FR" sz="4800" b="1" dirty="0" smtClean="0"/>
              <a:t> </a:t>
            </a:r>
            <a:r>
              <a:rPr lang="fr-FR" sz="4800" b="1" dirty="0" err="1" smtClean="0"/>
              <a:t>ny</a:t>
            </a:r>
            <a:r>
              <a:rPr lang="fr-FR" sz="4800" b="1" dirty="0" smtClean="0"/>
              <a:t> </a:t>
            </a:r>
            <a:r>
              <a:rPr lang="fr-FR" sz="4800" b="1" dirty="0" err="1" smtClean="0"/>
              <a:t>fanala</a:t>
            </a:r>
            <a:r>
              <a:rPr lang="fr-FR" sz="4800" b="1" dirty="0" smtClean="0"/>
              <a:t> </a:t>
            </a:r>
            <a:r>
              <a:rPr lang="fr-FR" sz="4800" b="1" dirty="0" err="1" smtClean="0"/>
              <a:t>izao</a:t>
            </a:r>
            <a:r>
              <a:rPr lang="fr-FR" sz="4800" b="1" dirty="0" smtClean="0"/>
              <a:t>,</a:t>
            </a:r>
            <a:br>
              <a:rPr lang="fr-FR" sz="4800" b="1" dirty="0" smtClean="0"/>
            </a:br>
            <a:r>
              <a:rPr lang="fr-FR" sz="4800" b="1" dirty="0" smtClean="0"/>
              <a:t>   </a:t>
            </a:r>
            <a:r>
              <a:rPr lang="fr-FR" sz="4800" b="1" dirty="0" err="1" smtClean="0"/>
              <a:t>Hiainga</a:t>
            </a:r>
            <a:r>
              <a:rPr lang="fr-FR" sz="4800" b="1" dirty="0" smtClean="0"/>
              <a:t>, </a:t>
            </a:r>
            <a:r>
              <a:rPr lang="fr-FR" sz="4800" b="1" dirty="0" err="1" smtClean="0"/>
              <a:t>handeha</a:t>
            </a:r>
            <a:r>
              <a:rPr lang="fr-FR" sz="4800" b="1" dirty="0" smtClean="0"/>
              <a:t> </a:t>
            </a:r>
            <a:r>
              <a:rPr lang="fr-FR" sz="4800" b="1" dirty="0" err="1" smtClean="0"/>
              <a:t>hampisava</a:t>
            </a:r>
            <a:r>
              <a:rPr lang="fr-FR" sz="4800" b="1" dirty="0" smtClean="0"/>
              <a:t/>
            </a:r>
            <a:br>
              <a:rPr lang="fr-FR" sz="4800" b="1" dirty="0" smtClean="0"/>
            </a:br>
            <a:r>
              <a:rPr lang="fr-FR" sz="4800" b="1" dirty="0" smtClean="0"/>
              <a:t>    </a:t>
            </a:r>
            <a:r>
              <a:rPr lang="fr-FR" sz="4800" b="1" dirty="0" err="1" smtClean="0"/>
              <a:t>Ny</a:t>
            </a:r>
            <a:r>
              <a:rPr lang="fr-FR" sz="4800" b="1" dirty="0" smtClean="0"/>
              <a:t> </a:t>
            </a:r>
            <a:r>
              <a:rPr lang="fr-FR" sz="4800" b="1" dirty="0" err="1" smtClean="0"/>
              <a:t>aizina</a:t>
            </a:r>
            <a:r>
              <a:rPr lang="fr-FR" sz="4800" b="1" dirty="0" smtClean="0"/>
              <a:t>  </a:t>
            </a:r>
            <a:r>
              <a:rPr lang="fr-FR" sz="4800" b="1" dirty="0" err="1" smtClean="0"/>
              <a:t>ao</a:t>
            </a:r>
            <a:r>
              <a:rPr lang="fr-FR" sz="4800" b="1" dirty="0" smtClean="0"/>
              <a:t> an-</a:t>
            </a:r>
            <a:r>
              <a:rPr lang="fr-FR" sz="4800" b="1" dirty="0" err="1" smtClean="0"/>
              <a:t>ala</a:t>
            </a:r>
            <a:r>
              <a:rPr lang="fr-FR" sz="4800" b="1" dirty="0" smtClean="0"/>
              <a:t> </a:t>
            </a:r>
            <a:r>
              <a:rPr lang="fr-FR" sz="4800" b="1" dirty="0" err="1" smtClean="0"/>
              <a:t>ao</a:t>
            </a:r>
            <a:r>
              <a:rPr lang="fr-FR" sz="4800" b="1" dirty="0" smtClean="0"/>
              <a:t>.</a:t>
            </a:r>
            <a:br>
              <a:rPr lang="fr-FR" sz="4800" b="1" dirty="0" smtClean="0"/>
            </a:br>
            <a:r>
              <a:rPr lang="fr-FR" sz="4800" b="1" dirty="0" smtClean="0"/>
              <a:t>   </a:t>
            </a:r>
            <a:r>
              <a:rPr lang="fr-FR" sz="4800" b="1" dirty="0" err="1" smtClean="0"/>
              <a:t>Ireo</a:t>
            </a:r>
            <a:r>
              <a:rPr lang="fr-FR" sz="4800" b="1" dirty="0" smtClean="0"/>
              <a:t> </a:t>
            </a:r>
            <a:r>
              <a:rPr lang="fr-FR" sz="4800" b="1" dirty="0" err="1" smtClean="0"/>
              <a:t>rahalahy</a:t>
            </a:r>
            <a:r>
              <a:rPr lang="fr-FR" sz="4800" b="1" dirty="0" smtClean="0"/>
              <a:t> </a:t>
            </a:r>
            <a:r>
              <a:rPr lang="fr-FR" sz="4800" b="1" dirty="0" err="1" smtClean="0"/>
              <a:t>sy</a:t>
            </a:r>
            <a:r>
              <a:rPr lang="fr-FR" sz="4800" b="1" dirty="0" smtClean="0"/>
              <a:t> </a:t>
            </a:r>
            <a:r>
              <a:rPr lang="fr-FR" sz="4800" b="1" dirty="0" err="1" smtClean="0"/>
              <a:t>rahavavy</a:t>
            </a:r>
            <a:r>
              <a:rPr lang="fr-FR" sz="4800" b="1" dirty="0" smtClean="0"/>
              <a:t/>
            </a:r>
            <a:br>
              <a:rPr lang="fr-FR" sz="4800" b="1" dirty="0" smtClean="0"/>
            </a:br>
            <a:r>
              <a:rPr lang="fr-FR" sz="4800" b="1" dirty="0" smtClean="0"/>
              <a:t>    Dia </a:t>
            </a:r>
            <a:r>
              <a:rPr lang="fr-FR" sz="4800" b="1" dirty="0" err="1" smtClean="0"/>
              <a:t>be</a:t>
            </a:r>
            <a:r>
              <a:rPr lang="fr-FR" sz="4800" b="1" dirty="0" smtClean="0"/>
              <a:t> </a:t>
            </a:r>
            <a:r>
              <a:rPr lang="fr-FR" sz="4800" b="1" dirty="0" err="1" smtClean="0"/>
              <a:t>tsy</a:t>
            </a:r>
            <a:r>
              <a:rPr lang="fr-FR" sz="4800" b="1" dirty="0" smtClean="0"/>
              <a:t> </a:t>
            </a:r>
            <a:r>
              <a:rPr lang="fr-FR" sz="4800" b="1" dirty="0" err="1" smtClean="0"/>
              <a:t>mahalala</a:t>
            </a:r>
            <a:r>
              <a:rPr lang="fr-FR" sz="4800" b="1" dirty="0" smtClean="0"/>
              <a:t>  </a:t>
            </a:r>
            <a:r>
              <a:rPr lang="fr-FR" sz="4800" b="1" dirty="0" err="1" smtClean="0"/>
              <a:t>Anao</a:t>
            </a:r>
            <a:r>
              <a:rPr lang="fr-FR" sz="4800" b="1" dirty="0" smtClean="0"/>
              <a:t/>
            </a:r>
            <a:br>
              <a:rPr lang="fr-FR" sz="4800" b="1" dirty="0" smtClean="0"/>
            </a:br>
            <a:r>
              <a:rPr lang="fr-FR" sz="4800" b="1" dirty="0" smtClean="0"/>
              <a:t>   </a:t>
            </a:r>
            <a:r>
              <a:rPr lang="fr-FR" sz="4800" b="1" dirty="0" err="1" smtClean="0"/>
              <a:t>Koa</a:t>
            </a:r>
            <a:r>
              <a:rPr lang="fr-FR" sz="4800" b="1" dirty="0" smtClean="0"/>
              <a:t> </a:t>
            </a:r>
            <a:r>
              <a:rPr lang="fr-FR" sz="4800" b="1" dirty="0" err="1" smtClean="0"/>
              <a:t>indro</a:t>
            </a:r>
            <a:r>
              <a:rPr lang="fr-FR" sz="4800" b="1" dirty="0" smtClean="0"/>
              <a:t>, </a:t>
            </a:r>
            <a:r>
              <a:rPr lang="fr-FR" sz="4800" b="1" dirty="0" err="1" smtClean="0"/>
              <a:t>Tompo</a:t>
            </a:r>
            <a:r>
              <a:rPr lang="fr-FR" sz="4800" b="1" dirty="0" smtClean="0"/>
              <a:t>, </a:t>
            </a:r>
            <a:r>
              <a:rPr lang="fr-FR" sz="4800" b="1" dirty="0" err="1" smtClean="0"/>
              <a:t>aho</a:t>
            </a:r>
            <a:r>
              <a:rPr lang="fr-FR" sz="4800" b="1" dirty="0" smtClean="0"/>
              <a:t> </a:t>
            </a:r>
            <a:r>
              <a:rPr lang="fr-FR" sz="4800" b="1" dirty="0" err="1" smtClean="0"/>
              <a:t>avy</a:t>
            </a:r>
            <a:r>
              <a:rPr lang="fr-FR" sz="4800" b="1" dirty="0" smtClean="0"/>
              <a:t/>
            </a:r>
            <a:br>
              <a:rPr lang="fr-FR" sz="4800" b="1" dirty="0" smtClean="0"/>
            </a:br>
            <a:r>
              <a:rPr lang="fr-FR" sz="4800" b="1" dirty="0" smtClean="0"/>
              <a:t>    </a:t>
            </a:r>
            <a:r>
              <a:rPr lang="fr-FR" sz="4800" b="1" dirty="0" err="1" smtClean="0"/>
              <a:t>Hitory</a:t>
            </a:r>
            <a:r>
              <a:rPr lang="fr-FR" sz="4800" b="1" dirty="0" smtClean="0"/>
              <a:t> </a:t>
            </a:r>
            <a:r>
              <a:rPr lang="fr-FR" sz="4800" b="1" dirty="0" err="1" smtClean="0"/>
              <a:t>ny</a:t>
            </a:r>
            <a:r>
              <a:rPr lang="fr-FR" sz="4800" b="1" dirty="0" smtClean="0"/>
              <a:t> </a:t>
            </a:r>
            <a:r>
              <a:rPr lang="fr-FR" sz="4800" b="1" dirty="0" err="1" smtClean="0"/>
              <a:t>Anaranao</a:t>
            </a:r>
            <a:r>
              <a:rPr lang="fr-FR" sz="4800" b="1" dirty="0" smtClean="0"/>
              <a:t>.</a:t>
            </a:r>
            <a:endParaRPr lang="fr-FR" sz="4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0"/>
            <a:ext cx="9144000" cy="5714999"/>
          </a:xfrm>
        </p:spPr>
        <p:txBody>
          <a:bodyPr>
            <a:noAutofit/>
          </a:bodyPr>
          <a:lstStyle/>
          <a:p>
            <a:r>
              <a:rPr lang="fr-FR" sz="4800" b="1" dirty="0" smtClean="0"/>
              <a:t>3. </a:t>
            </a:r>
            <a:r>
              <a:rPr lang="fr-FR" sz="4800" b="1" dirty="0" err="1" smtClean="0"/>
              <a:t>Kanefa</a:t>
            </a:r>
            <a:r>
              <a:rPr lang="fr-FR" sz="4800" b="1" dirty="0" smtClean="0"/>
              <a:t> </a:t>
            </a:r>
            <a:r>
              <a:rPr lang="fr-FR" sz="4800" b="1" dirty="0" err="1" smtClean="0"/>
              <a:t>tsy</a:t>
            </a:r>
            <a:r>
              <a:rPr lang="fr-FR" sz="4800" b="1" dirty="0" smtClean="0"/>
              <a:t> </a:t>
            </a:r>
            <a:r>
              <a:rPr lang="fr-FR" sz="4800" b="1" dirty="0" err="1" smtClean="0"/>
              <a:t>ny</a:t>
            </a:r>
            <a:r>
              <a:rPr lang="fr-FR" sz="4800" b="1" dirty="0" smtClean="0"/>
              <a:t> </a:t>
            </a:r>
            <a:r>
              <a:rPr lang="fr-FR" sz="4800" b="1" dirty="0" err="1" smtClean="0"/>
              <a:t>eto</a:t>
            </a:r>
            <a:r>
              <a:rPr lang="fr-FR" sz="4800" b="1" dirty="0" smtClean="0"/>
              <a:t> </a:t>
            </a:r>
            <a:r>
              <a:rPr lang="fr-FR" sz="4800" b="1" dirty="0" err="1" smtClean="0"/>
              <a:t>ihany</a:t>
            </a:r>
            <a:r>
              <a:rPr lang="fr-FR" sz="4800" b="1" dirty="0" smtClean="0"/>
              <a:t/>
            </a:r>
            <a:br>
              <a:rPr lang="fr-FR" sz="4800" b="1" dirty="0" smtClean="0"/>
            </a:br>
            <a:r>
              <a:rPr lang="fr-FR" sz="4800" b="1" dirty="0" smtClean="0"/>
              <a:t>    No </a:t>
            </a:r>
            <a:r>
              <a:rPr lang="fr-FR" sz="4800" b="1" dirty="0" err="1" smtClean="0"/>
              <a:t>anirahanao</a:t>
            </a:r>
            <a:r>
              <a:rPr lang="fr-FR" sz="4800" b="1" dirty="0" smtClean="0"/>
              <a:t> </a:t>
            </a:r>
            <a:r>
              <a:rPr lang="fr-FR" sz="4800" b="1" dirty="0" err="1" smtClean="0"/>
              <a:t>anay</a:t>
            </a:r>
            <a:r>
              <a:rPr lang="fr-FR" sz="4800" b="1" dirty="0" smtClean="0"/>
              <a:t>,</a:t>
            </a:r>
            <a:br>
              <a:rPr lang="fr-FR" sz="4800" b="1" dirty="0" smtClean="0"/>
            </a:br>
            <a:r>
              <a:rPr lang="fr-FR" sz="4800" b="1" dirty="0" smtClean="0"/>
              <a:t>   Fa na </a:t>
            </a:r>
            <a:r>
              <a:rPr lang="fr-FR" sz="4800" b="1" dirty="0" err="1" smtClean="0"/>
              <a:t>ny</a:t>
            </a:r>
            <a:r>
              <a:rPr lang="fr-FR" sz="4800" b="1" dirty="0" smtClean="0"/>
              <a:t> </a:t>
            </a:r>
            <a:r>
              <a:rPr lang="fr-FR" sz="4800" b="1" dirty="0" err="1" smtClean="0"/>
              <a:t>any</a:t>
            </a:r>
            <a:r>
              <a:rPr lang="fr-FR" sz="4800" b="1" dirty="0" smtClean="0"/>
              <a:t> </a:t>
            </a:r>
            <a:r>
              <a:rPr lang="fr-FR" sz="4800" b="1" dirty="0" err="1" smtClean="0"/>
              <a:t>lavitra</a:t>
            </a:r>
            <a:r>
              <a:rPr lang="fr-FR" sz="4800" b="1" dirty="0" smtClean="0"/>
              <a:t> </a:t>
            </a:r>
            <a:r>
              <a:rPr lang="fr-FR" sz="4800" b="1" dirty="0" err="1" smtClean="0"/>
              <a:t>any</a:t>
            </a:r>
            <a:r>
              <a:rPr lang="fr-FR" sz="4800" b="1" dirty="0" smtClean="0"/>
              <a:t/>
            </a:r>
            <a:br>
              <a:rPr lang="fr-FR" sz="4800" b="1" dirty="0" smtClean="0"/>
            </a:br>
            <a:r>
              <a:rPr lang="fr-FR" sz="4800" b="1" dirty="0" smtClean="0"/>
              <a:t>    Dia </a:t>
            </a:r>
            <a:r>
              <a:rPr lang="fr-FR" sz="4800" b="1" dirty="0" err="1" smtClean="0"/>
              <a:t>samy</a:t>
            </a:r>
            <a:r>
              <a:rPr lang="fr-FR" sz="4800" b="1" dirty="0" smtClean="0"/>
              <a:t> </a:t>
            </a:r>
            <a:r>
              <a:rPr lang="fr-FR" sz="4800" b="1" dirty="0" err="1" smtClean="0"/>
              <a:t>mbola</a:t>
            </a:r>
            <a:r>
              <a:rPr lang="fr-FR" sz="4800" b="1" dirty="0" smtClean="0"/>
              <a:t>  </a:t>
            </a:r>
            <a:r>
              <a:rPr lang="fr-FR" sz="4800" b="1" dirty="0" err="1" smtClean="0"/>
              <a:t>adidinay</a:t>
            </a:r>
            <a:r>
              <a:rPr lang="fr-FR" sz="4800" b="1" dirty="0" smtClean="0"/>
              <a:t>.</a:t>
            </a:r>
            <a:br>
              <a:rPr lang="fr-FR" sz="4800" b="1" dirty="0" smtClean="0"/>
            </a:br>
            <a:r>
              <a:rPr lang="fr-FR" sz="4800" b="1" dirty="0" smtClean="0"/>
              <a:t>   </a:t>
            </a:r>
            <a:r>
              <a:rPr lang="fr-FR" sz="4800" b="1" dirty="0" err="1" smtClean="0"/>
              <a:t>Hiezaka</a:t>
            </a:r>
            <a:r>
              <a:rPr lang="fr-FR" sz="4800" b="1" dirty="0" smtClean="0"/>
              <a:t>, </a:t>
            </a:r>
            <a:r>
              <a:rPr lang="fr-FR" sz="4800" b="1" dirty="0" err="1" smtClean="0"/>
              <a:t>hikely</a:t>
            </a:r>
            <a:r>
              <a:rPr lang="fr-FR" sz="4800" b="1" dirty="0" smtClean="0"/>
              <a:t> </a:t>
            </a:r>
            <a:r>
              <a:rPr lang="fr-FR" sz="4800" b="1" dirty="0" err="1" smtClean="0"/>
              <a:t>aina</a:t>
            </a:r>
            <a:r>
              <a:rPr lang="fr-FR" sz="4800" b="1" dirty="0" smtClean="0"/>
              <a:t>,</a:t>
            </a:r>
            <a:br>
              <a:rPr lang="fr-FR" sz="4800" b="1" dirty="0" smtClean="0"/>
            </a:br>
            <a:r>
              <a:rPr lang="fr-FR" sz="4800" b="1" dirty="0" smtClean="0"/>
              <a:t>    </a:t>
            </a:r>
            <a:r>
              <a:rPr lang="fr-FR" sz="4800" b="1" dirty="0" err="1" smtClean="0"/>
              <a:t>Hamafy</a:t>
            </a:r>
            <a:r>
              <a:rPr lang="fr-FR" sz="4800" b="1" dirty="0" smtClean="0"/>
              <a:t> </a:t>
            </a:r>
            <a:r>
              <a:rPr lang="fr-FR" sz="4800" b="1" dirty="0" err="1" smtClean="0"/>
              <a:t>koa</a:t>
            </a:r>
            <a:r>
              <a:rPr lang="fr-FR" sz="4800" b="1" dirty="0" smtClean="0"/>
              <a:t> </a:t>
            </a:r>
            <a:r>
              <a:rPr lang="fr-FR" sz="4800" b="1" dirty="0" err="1" smtClean="0"/>
              <a:t>ny</a:t>
            </a:r>
            <a:r>
              <a:rPr lang="fr-FR" sz="4800" b="1" dirty="0" smtClean="0"/>
              <a:t> </a:t>
            </a:r>
            <a:r>
              <a:rPr lang="fr-FR" sz="4800" b="1" dirty="0" err="1" smtClean="0"/>
              <a:t>teninao</a:t>
            </a:r>
            <a:r>
              <a:rPr lang="fr-FR" sz="4800" b="1" dirty="0" smtClean="0"/>
              <a:t/>
            </a:r>
            <a:br>
              <a:rPr lang="fr-FR" sz="4800" b="1" dirty="0" smtClean="0"/>
            </a:br>
            <a:r>
              <a:rPr lang="fr-FR" sz="4800" b="1" dirty="0" smtClean="0"/>
              <a:t>   </a:t>
            </a:r>
            <a:r>
              <a:rPr lang="fr-FR" sz="4800" b="1" dirty="0" err="1" smtClean="0"/>
              <a:t>Izay</a:t>
            </a:r>
            <a:r>
              <a:rPr lang="fr-FR" sz="4800" b="1" dirty="0" smtClean="0"/>
              <a:t> </a:t>
            </a:r>
            <a:r>
              <a:rPr lang="fr-FR" sz="4800" b="1" dirty="0" err="1" smtClean="0"/>
              <a:t>hany</a:t>
            </a:r>
            <a:r>
              <a:rPr lang="fr-FR" sz="4800" b="1" dirty="0" smtClean="0"/>
              <a:t> </a:t>
            </a:r>
            <a:r>
              <a:rPr lang="fr-FR" sz="4800" b="1" dirty="0" err="1" smtClean="0"/>
              <a:t>tena</a:t>
            </a:r>
            <a:r>
              <a:rPr lang="fr-FR" sz="4800" b="1" dirty="0" smtClean="0"/>
              <a:t> </a:t>
            </a:r>
            <a:r>
              <a:rPr lang="fr-FR" sz="4800" b="1" dirty="0" err="1" smtClean="0"/>
              <a:t>mofon’aina</a:t>
            </a:r>
            <a:r>
              <a:rPr lang="fr-FR" sz="4800" b="1" dirty="0" smtClean="0"/>
              <a:t>,</a:t>
            </a:r>
            <a:br>
              <a:rPr lang="fr-FR" sz="4800" b="1" dirty="0" smtClean="0"/>
            </a:br>
            <a:r>
              <a:rPr lang="fr-FR" sz="4800" b="1" dirty="0" smtClean="0"/>
              <a:t>    Ho </a:t>
            </a:r>
            <a:r>
              <a:rPr lang="fr-FR" sz="4800" b="1" dirty="0" err="1" smtClean="0"/>
              <a:t>an’izao</a:t>
            </a:r>
            <a:r>
              <a:rPr lang="fr-FR" sz="4800" b="1" dirty="0" smtClean="0"/>
              <a:t> </a:t>
            </a:r>
            <a:r>
              <a:rPr lang="fr-FR" sz="4800" b="1" dirty="0" err="1" smtClean="0"/>
              <a:t>tontolo</a:t>
            </a:r>
            <a:r>
              <a:rPr lang="fr-FR" sz="4800" b="1" dirty="0" smtClean="0"/>
              <a:t> </a:t>
            </a:r>
            <a:r>
              <a:rPr lang="fr-FR" sz="4800" b="1" dirty="0" err="1" smtClean="0"/>
              <a:t>izao</a:t>
            </a:r>
            <a:r>
              <a:rPr lang="fr-FR" sz="4800" b="1" dirty="0" smtClean="0"/>
              <a:t>.</a:t>
            </a:r>
            <a:endParaRPr lang="fr-FR" sz="4800" b="1"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23</Words>
  <Application>Microsoft Office PowerPoint</Application>
  <PresentationFormat>Affichage à l'écran (16:10)</PresentationFormat>
  <Paragraphs>4</Paragraphs>
  <Slides>4</Slides>
  <Notes>0</Notes>
  <HiddenSlides>0</HiddenSlides>
  <MMClips>0</MMClips>
  <ScaleCrop>false</ScaleCrop>
  <HeadingPairs>
    <vt:vector size="4" baseType="variant">
      <vt:variant>
        <vt:lpstr>Thème</vt:lpstr>
      </vt:variant>
      <vt:variant>
        <vt:i4>1</vt:i4>
      </vt:variant>
      <vt:variant>
        <vt:lpstr>Titres des diapositives</vt:lpstr>
      </vt:variant>
      <vt:variant>
        <vt:i4>4</vt:i4>
      </vt:variant>
    </vt:vector>
  </HeadingPairs>
  <TitlesOfParts>
    <vt:vector size="5" baseType="lpstr">
      <vt:lpstr>Thème Office</vt:lpstr>
      <vt:lpstr>350  Hianao, ry Ray, no mibaiko</vt:lpstr>
      <vt:lpstr>1. Hianao, ry Ray, no mibaiko     Hanaovanay ny asanao,    Ka ny handà e mba tsy haiko,     Na sarotra aza ny atao.    Ny fitoriana lalaina,     Natomboky ny mpianatrao    Dia tsy azo atao very maina,     Fa he, tohizanay izao.</vt:lpstr>
      <vt:lpstr>2. Fa mbola  adidin’ny mazava     Mitondra ny fanala izao,    Hiainga, handeha hampisava     Ny aizina  ao an-ala ao.    Ireo rahalahy sy rahavavy     Dia be tsy mahalala  Anao    Koa indro, Tompo, aho avy     Hitory ny Anaranao.</vt:lpstr>
      <vt:lpstr>3. Kanefa tsy ny eto ihany     No anirahanao anay,    Fa na ny any lavitra any     Dia samy mbola  adidinay.    Hiezaka, hikely aina,     Hamafy koa ny teninao    Izay hany tena mofon’aina,     Ho an’izao tontolo izao.</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350  Hianao, ry Ray, no mibaiko</dc:title>
  <dc:creator>TANTA Milefitra</dc:creator>
  <cp:lastModifiedBy>TANTA Milefitra</cp:lastModifiedBy>
  <cp:revision>1</cp:revision>
  <dcterms:created xsi:type="dcterms:W3CDTF">2014-08-11T08:51:19Z</dcterms:created>
  <dcterms:modified xsi:type="dcterms:W3CDTF">2014-08-11T08:54:27Z</dcterms:modified>
</cp:coreProperties>
</file>