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59" r:id="rId5"/>
    <p:sldId id="263" r:id="rId6"/>
    <p:sldId id="260" r:id="rId7"/>
    <p:sldId id="264" r:id="rId8"/>
    <p:sldId id="261" r:id="rId9"/>
    <p:sldId id="265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74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79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194A42-95EE-449B-9251-1BC17A5F08C5}" type="datetimeFigureOut">
              <a:rPr lang="fr-FR" smtClean="0"/>
              <a:pPr/>
              <a:t>19/07/2014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8E8419-3E33-4E98-BCE0-76853D3A64F6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803660"/>
            <a:ext cx="7772400" cy="1102519"/>
          </a:xfrm>
        </p:spPr>
        <p:txBody>
          <a:bodyPr>
            <a:noAutofit/>
          </a:bodyPr>
          <a:lstStyle/>
          <a:p>
            <a:r>
              <a:rPr lang="en-GB" sz="16600" b="1" dirty="0" smtClean="0">
                <a:solidFill>
                  <a:srgbClr val="00B050"/>
                </a:solidFill>
              </a:rPr>
              <a:t>354</a:t>
            </a:r>
            <a:endParaRPr lang="fr-FR" sz="16600" dirty="0">
              <a:solidFill>
                <a:srgbClr val="00B05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i="1" dirty="0" err="1" smtClean="0">
                <a:solidFill>
                  <a:srgbClr val="00B050"/>
                </a:solidFill>
              </a:rPr>
              <a:t>Ny</a:t>
            </a:r>
            <a:r>
              <a:rPr lang="en-GB" b="1" i="1" dirty="0" smtClean="0">
                <a:solidFill>
                  <a:srgbClr val="00B050"/>
                </a:solidFill>
              </a:rPr>
              <a:t> </a:t>
            </a:r>
            <a:r>
              <a:rPr lang="en-GB" b="1" i="1" dirty="0" err="1" smtClean="0">
                <a:solidFill>
                  <a:srgbClr val="00B050"/>
                </a:solidFill>
              </a:rPr>
              <a:t>Mpamonjy</a:t>
            </a:r>
            <a:r>
              <a:rPr lang="en-GB" b="1" i="1" dirty="0" smtClean="0">
                <a:solidFill>
                  <a:srgbClr val="00B050"/>
                </a:solidFill>
              </a:rPr>
              <a:t> no </a:t>
            </a:r>
            <a:r>
              <a:rPr lang="en-GB" b="1" i="1" dirty="0" err="1" smtClean="0">
                <a:solidFill>
                  <a:srgbClr val="00B050"/>
                </a:solidFill>
              </a:rPr>
              <a:t>mitady</a:t>
            </a:r>
            <a:endParaRPr lang="fr-FR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23000" b="-2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535768"/>
            <a:ext cx="9144000" cy="4286280"/>
          </a:xfrm>
        </p:spPr>
        <p:txBody>
          <a:bodyPr>
            <a:norm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>
                <a:solidFill>
                  <a:srgbClr val="FF0000"/>
                </a:solidFill>
              </a:rPr>
              <a:t>Ny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Mpamonjy</a:t>
            </a:r>
            <a:r>
              <a:rPr lang="en-GB" sz="6000" b="1" dirty="0">
                <a:solidFill>
                  <a:srgbClr val="FF0000"/>
                </a:solidFill>
              </a:rPr>
              <a:t> no </a:t>
            </a:r>
            <a:r>
              <a:rPr lang="en-GB" sz="6000" b="1" dirty="0" err="1">
                <a:solidFill>
                  <a:srgbClr val="FF0000"/>
                </a:solidFill>
              </a:rPr>
              <a:t>mitady</a:t>
            </a:r>
            <a:r>
              <a:rPr lang="fr-FR" sz="6000" b="1" dirty="0">
                <a:solidFill>
                  <a:srgbClr val="FF0000"/>
                </a:solidFill>
              </a:rPr>
              <a:t/>
            </a:r>
            <a:br>
              <a:rPr lang="fr-FR" sz="6000" b="1" dirty="0">
                <a:solidFill>
                  <a:srgbClr val="FF0000"/>
                </a:solidFill>
              </a:rPr>
            </a:br>
            <a:r>
              <a:rPr lang="en-GB" sz="6000" b="1" dirty="0">
                <a:solidFill>
                  <a:srgbClr val="FF0000"/>
                </a:solidFill>
              </a:rPr>
              <a:t>    </a:t>
            </a:r>
            <a:r>
              <a:rPr lang="en-GB" sz="6000" b="1" dirty="0" err="1">
                <a:solidFill>
                  <a:srgbClr val="FF0000"/>
                </a:solidFill>
              </a:rPr>
              <a:t>Fihavanana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aminao</a:t>
            </a:r>
            <a:r>
              <a:rPr lang="en-GB" sz="6000" b="1" dirty="0">
                <a:solidFill>
                  <a:srgbClr val="FF0000"/>
                </a:solidFill>
              </a:rPr>
              <a:t> ;</a:t>
            </a:r>
            <a:r>
              <a:rPr lang="fr-FR" sz="6000" b="1" dirty="0">
                <a:solidFill>
                  <a:srgbClr val="FF0000"/>
                </a:solidFill>
              </a:rPr>
              <a:t/>
            </a:r>
            <a:br>
              <a:rPr lang="fr-FR" sz="6000" b="1" dirty="0">
                <a:solidFill>
                  <a:srgbClr val="FF0000"/>
                </a:solidFill>
              </a:rPr>
            </a:br>
            <a:r>
              <a:rPr lang="en-GB" sz="6000" b="1" dirty="0">
                <a:solidFill>
                  <a:srgbClr val="FF0000"/>
                </a:solidFill>
              </a:rPr>
              <a:t>   </a:t>
            </a:r>
            <a:r>
              <a:rPr lang="en-GB" sz="6000" b="1" dirty="0" err="1">
                <a:solidFill>
                  <a:srgbClr val="FF0000"/>
                </a:solidFill>
              </a:rPr>
              <a:t>Izy</a:t>
            </a:r>
            <a:r>
              <a:rPr lang="en-GB" sz="6000" b="1" dirty="0">
                <a:solidFill>
                  <a:srgbClr val="FF0000"/>
                </a:solidFill>
              </a:rPr>
              <a:t> no </a:t>
            </a:r>
            <a:r>
              <a:rPr lang="en-GB" sz="6000" b="1" dirty="0" err="1">
                <a:solidFill>
                  <a:srgbClr val="FF0000"/>
                </a:solidFill>
              </a:rPr>
              <a:t>manambitamby</a:t>
            </a:r>
            <a:r>
              <a:rPr lang="fr-FR" sz="6000" b="1" dirty="0">
                <a:solidFill>
                  <a:srgbClr val="FF0000"/>
                </a:solidFill>
              </a:rPr>
              <a:t/>
            </a:r>
            <a:br>
              <a:rPr lang="fr-FR" sz="6000" b="1" dirty="0">
                <a:solidFill>
                  <a:srgbClr val="FF0000"/>
                </a:solidFill>
              </a:rPr>
            </a:br>
            <a:r>
              <a:rPr lang="en-GB" sz="6000" b="1" dirty="0">
                <a:solidFill>
                  <a:srgbClr val="FF0000"/>
                </a:solidFill>
              </a:rPr>
              <a:t>    </a:t>
            </a:r>
            <a:r>
              <a:rPr lang="en-GB" sz="6000" b="1" dirty="0" err="1">
                <a:solidFill>
                  <a:srgbClr val="FF0000"/>
                </a:solidFill>
              </a:rPr>
              <a:t>Hanatonanao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err="1">
                <a:solidFill>
                  <a:srgbClr val="FF0000"/>
                </a:solidFill>
              </a:rPr>
              <a:t>izao</a:t>
            </a:r>
            <a:r>
              <a:rPr lang="en-GB" sz="6000" b="1" dirty="0">
                <a:solidFill>
                  <a:srgbClr val="FF0000"/>
                </a:solidFill>
              </a:rPr>
              <a:t> </a:t>
            </a:r>
            <a:r>
              <a:rPr lang="en-GB" sz="6000" b="1" dirty="0" smtClean="0">
                <a:solidFill>
                  <a:srgbClr val="FF0000"/>
                </a:solidFill>
              </a:rPr>
              <a:t>;</a:t>
            </a:r>
            <a:endParaRPr lang="fr-FR" sz="6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22000" b="-2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1470" y="428610"/>
            <a:ext cx="9144000" cy="4286280"/>
          </a:xfrm>
        </p:spPr>
        <p:txBody>
          <a:bodyPr>
            <a:noAutofit/>
          </a:bodyPr>
          <a:lstStyle/>
          <a:p>
            <a:r>
              <a:rPr lang="en-GB" sz="6200" b="1" dirty="0" smtClean="0">
                <a:solidFill>
                  <a:srgbClr val="FF0000"/>
                </a:solidFill>
              </a:rPr>
              <a:t>   </a:t>
            </a:r>
            <a:r>
              <a:rPr lang="en-GB" sz="6200" b="1" dirty="0">
                <a:solidFill>
                  <a:srgbClr val="FF0000"/>
                </a:solidFill>
              </a:rPr>
              <a:t>Sao </a:t>
            </a:r>
            <a:r>
              <a:rPr lang="en-GB" sz="6200" b="1" dirty="0" err="1">
                <a:solidFill>
                  <a:srgbClr val="FF0000"/>
                </a:solidFill>
              </a:rPr>
              <a:t>manjary</a:t>
            </a:r>
            <a:r>
              <a:rPr lang="en-GB" sz="6200" b="1" dirty="0">
                <a:solidFill>
                  <a:srgbClr val="FF0000"/>
                </a:solidFill>
              </a:rPr>
              <a:t> </a:t>
            </a:r>
            <a:r>
              <a:rPr lang="en-GB" sz="6200" b="1" dirty="0" err="1">
                <a:solidFill>
                  <a:srgbClr val="FF0000"/>
                </a:solidFill>
              </a:rPr>
              <a:t>fandatsana</a:t>
            </a:r>
            <a:r>
              <a:rPr lang="fr-FR" sz="6200" b="1" dirty="0">
                <a:solidFill>
                  <a:srgbClr val="FF0000"/>
                </a:solidFill>
              </a:rPr>
              <a:t/>
            </a:r>
            <a:br>
              <a:rPr lang="fr-FR" sz="6200" b="1" dirty="0">
                <a:solidFill>
                  <a:srgbClr val="FF0000"/>
                </a:solidFill>
              </a:rPr>
            </a:br>
            <a:r>
              <a:rPr lang="en-GB" sz="6200" b="1" dirty="0">
                <a:solidFill>
                  <a:srgbClr val="FF0000"/>
                </a:solidFill>
              </a:rPr>
              <a:t>    </a:t>
            </a:r>
            <a:r>
              <a:rPr lang="en-GB" sz="6200" b="1" dirty="0" err="1">
                <a:solidFill>
                  <a:srgbClr val="FF0000"/>
                </a:solidFill>
              </a:rPr>
              <a:t>Ny</a:t>
            </a:r>
            <a:r>
              <a:rPr lang="en-GB" sz="6200" b="1" dirty="0">
                <a:solidFill>
                  <a:srgbClr val="FF0000"/>
                </a:solidFill>
              </a:rPr>
              <a:t> </a:t>
            </a:r>
            <a:r>
              <a:rPr lang="en-GB" sz="6200" b="1" dirty="0" err="1">
                <a:solidFill>
                  <a:srgbClr val="FF0000"/>
                </a:solidFill>
              </a:rPr>
              <a:t>fifonana</a:t>
            </a:r>
            <a:r>
              <a:rPr lang="en-GB" sz="6200" b="1" dirty="0">
                <a:solidFill>
                  <a:srgbClr val="FF0000"/>
                </a:solidFill>
              </a:rPr>
              <a:t> </a:t>
            </a:r>
            <a:r>
              <a:rPr lang="en-GB" sz="6200" b="1" dirty="0" err="1">
                <a:solidFill>
                  <a:srgbClr val="FF0000"/>
                </a:solidFill>
              </a:rPr>
              <a:t>aminao</a:t>
            </a:r>
            <a:r>
              <a:rPr lang="en-GB" sz="6200" b="1" dirty="0">
                <a:solidFill>
                  <a:srgbClr val="FF0000"/>
                </a:solidFill>
              </a:rPr>
              <a:t>,</a:t>
            </a:r>
            <a:r>
              <a:rPr lang="fr-FR" sz="6200" b="1" dirty="0">
                <a:solidFill>
                  <a:srgbClr val="FF0000"/>
                </a:solidFill>
              </a:rPr>
              <a:t/>
            </a:r>
            <a:br>
              <a:rPr lang="fr-FR" sz="6200" b="1" dirty="0">
                <a:solidFill>
                  <a:srgbClr val="FF0000"/>
                </a:solidFill>
              </a:rPr>
            </a:br>
            <a:r>
              <a:rPr lang="en-GB" sz="6200" b="1" dirty="0">
                <a:solidFill>
                  <a:srgbClr val="FF0000"/>
                </a:solidFill>
              </a:rPr>
              <a:t>   Ka </a:t>
            </a:r>
            <a:r>
              <a:rPr lang="en-GB" sz="6200" b="1" dirty="0" err="1">
                <a:solidFill>
                  <a:srgbClr val="FF0000"/>
                </a:solidFill>
              </a:rPr>
              <a:t>ny</a:t>
            </a:r>
            <a:r>
              <a:rPr lang="en-GB" sz="6200" b="1" dirty="0">
                <a:solidFill>
                  <a:srgbClr val="FF0000"/>
                </a:solidFill>
              </a:rPr>
              <a:t> </a:t>
            </a:r>
            <a:r>
              <a:rPr lang="en-GB" sz="6200" b="1" dirty="0" err="1">
                <a:solidFill>
                  <a:srgbClr val="FF0000"/>
                </a:solidFill>
              </a:rPr>
              <a:t>mety</a:t>
            </a:r>
            <a:r>
              <a:rPr lang="en-GB" sz="6200" b="1" dirty="0">
                <a:solidFill>
                  <a:srgbClr val="FF0000"/>
                </a:solidFill>
              </a:rPr>
              <a:t>, </a:t>
            </a:r>
            <a:r>
              <a:rPr lang="en-GB" sz="6200" b="1" dirty="0" err="1">
                <a:solidFill>
                  <a:srgbClr val="FF0000"/>
                </a:solidFill>
              </a:rPr>
              <a:t>mihavàna</a:t>
            </a:r>
            <a:r>
              <a:rPr lang="fr-FR" sz="6200" b="1" dirty="0">
                <a:solidFill>
                  <a:srgbClr val="FF0000"/>
                </a:solidFill>
              </a:rPr>
              <a:t/>
            </a:r>
            <a:br>
              <a:rPr lang="fr-FR" sz="6200" b="1" dirty="0">
                <a:solidFill>
                  <a:srgbClr val="FF0000"/>
                </a:solidFill>
              </a:rPr>
            </a:br>
            <a:r>
              <a:rPr lang="en-GB" sz="6200" b="1" dirty="0">
                <a:solidFill>
                  <a:srgbClr val="FF0000"/>
                </a:solidFill>
              </a:rPr>
              <a:t>    </a:t>
            </a:r>
            <a:r>
              <a:rPr lang="en-GB" sz="6200" b="1" dirty="0" err="1">
                <a:solidFill>
                  <a:srgbClr val="FF0000"/>
                </a:solidFill>
              </a:rPr>
              <a:t>Amin’ny</a:t>
            </a:r>
            <a:r>
              <a:rPr lang="en-GB" sz="6200" b="1" dirty="0">
                <a:solidFill>
                  <a:srgbClr val="FF0000"/>
                </a:solidFill>
              </a:rPr>
              <a:t> </a:t>
            </a:r>
            <a:r>
              <a:rPr lang="en-GB" sz="6200" b="1" dirty="0" err="1">
                <a:solidFill>
                  <a:srgbClr val="FF0000"/>
                </a:solidFill>
              </a:rPr>
              <a:t>Mpamonjy</a:t>
            </a:r>
            <a:r>
              <a:rPr lang="en-GB" sz="6200" b="1" dirty="0">
                <a:solidFill>
                  <a:srgbClr val="FF0000"/>
                </a:solidFill>
              </a:rPr>
              <a:t> </a:t>
            </a:r>
            <a:r>
              <a:rPr lang="en-GB" sz="6200" b="1" dirty="0" err="1">
                <a:solidFill>
                  <a:srgbClr val="FF0000"/>
                </a:solidFill>
              </a:rPr>
              <a:t>izao</a:t>
            </a:r>
            <a:r>
              <a:rPr lang="en-GB" sz="6200" b="1" dirty="0" smtClean="0">
                <a:solidFill>
                  <a:srgbClr val="FF0000"/>
                </a:solidFill>
              </a:rPr>
              <a:t>.</a:t>
            </a:r>
            <a:endParaRPr lang="fr-FR" sz="6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42908" y="375032"/>
            <a:ext cx="9286908" cy="428628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2) </a:t>
            </a:r>
            <a:r>
              <a:rPr lang="en-GB" sz="6000" b="1" dirty="0" err="1" smtClean="0"/>
              <a:t>Dieny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misy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hafanana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    Ka </a:t>
            </a:r>
            <a:r>
              <a:rPr lang="en-GB" sz="6000" b="1" dirty="0" err="1" smtClean="0"/>
              <a:t>mangoraka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fo</a:t>
            </a:r>
            <a:r>
              <a:rPr lang="en-GB" sz="6000" b="1" dirty="0" smtClean="0"/>
              <a:t>,</a:t>
            </a:r>
            <a:br>
              <a:rPr lang="en-GB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Manatòna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Mpamonjy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    Sao </a:t>
            </a:r>
            <a:r>
              <a:rPr lang="en-GB" sz="6000" b="1" dirty="0" err="1" smtClean="0"/>
              <a:t>di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mangatsiaka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indray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24000" b="-2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75032"/>
            <a:ext cx="9144000" cy="4286280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  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zao</a:t>
            </a:r>
            <a:r>
              <a:rPr lang="en-GB" sz="6000" b="1" dirty="0" smtClean="0"/>
              <a:t> no </a:t>
            </a:r>
            <a:r>
              <a:rPr lang="en-GB" sz="6000" b="1" dirty="0" err="1" smtClean="0"/>
              <a:t>andro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famonjena</a:t>
            </a:r>
            <a:r>
              <a:rPr lang="en-GB" sz="6000" b="1" dirty="0" smtClean="0"/>
              <a:t>,</a:t>
            </a:r>
            <a:br>
              <a:rPr lang="en-GB" sz="6000" b="1" dirty="0" smtClean="0"/>
            </a:br>
            <a:r>
              <a:rPr lang="en-GB" sz="6000" b="1" dirty="0" smtClean="0"/>
              <a:t>    Ka </a:t>
            </a:r>
            <a:r>
              <a:rPr lang="en-GB" sz="6000" b="1" dirty="0" err="1" smtClean="0"/>
              <a:t>vonjeo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sao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neninao</a:t>
            </a:r>
            <a:r>
              <a:rPr lang="en-GB" sz="6000" b="1" dirty="0" smtClean="0"/>
              <a:t> ;</a:t>
            </a:r>
            <a:br>
              <a:rPr lang="en-GB" sz="6000" b="1" dirty="0" smtClean="0"/>
            </a:br>
            <a:r>
              <a:rPr lang="en-GB" sz="6000" b="1" dirty="0" smtClean="0"/>
              <a:t>   </a:t>
            </a:r>
            <a:r>
              <a:rPr lang="en-GB" sz="6000" b="1" dirty="0" err="1" smtClean="0"/>
              <a:t>Ry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mpanota</a:t>
            </a:r>
            <a:r>
              <a:rPr lang="en-GB" sz="6000" b="1" dirty="0" smtClean="0"/>
              <a:t>, </a:t>
            </a:r>
            <a:r>
              <a:rPr lang="en-GB" sz="6000" b="1" dirty="0" err="1" smtClean="0"/>
              <a:t>miverena</a:t>
            </a:r>
            <a:r>
              <a:rPr lang="en-GB" sz="6000" b="1" dirty="0" smtClean="0"/>
              <a:t/>
            </a:r>
            <a:br>
              <a:rPr lang="en-GB" sz="6000" b="1" dirty="0" smtClean="0"/>
            </a:br>
            <a:r>
              <a:rPr lang="en-GB" sz="6000" b="1" dirty="0" smtClean="0"/>
              <a:t>   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zao</a:t>
            </a:r>
            <a:r>
              <a:rPr lang="en-GB" sz="6000" b="1" dirty="0" smtClean="0"/>
              <a:t> </a:t>
            </a:r>
            <a:r>
              <a:rPr lang="en-GB" sz="6000" b="1" dirty="0" err="1" smtClean="0"/>
              <a:t>ankehitriny</a:t>
            </a:r>
            <a:r>
              <a:rPr lang="en-GB" sz="6000" b="1" dirty="0" smtClean="0"/>
              <a:t> </a:t>
            </a:r>
            <a:r>
              <a:rPr lang="en-GB" sz="6000" b="1" i="1" dirty="0" err="1" smtClean="0"/>
              <a:t>i</a:t>
            </a:r>
            <a:r>
              <a:rPr lang="en-GB" sz="6000" b="1" dirty="0" err="1" smtClean="0"/>
              <a:t>zao</a:t>
            </a:r>
            <a:r>
              <a:rPr lang="en-GB" sz="6000" b="1" dirty="0" smtClean="0"/>
              <a:t>.</a:t>
            </a:r>
            <a:endParaRPr lang="en-GB" sz="6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rgbClr val="00B0F0"/>
                </a:solidFill>
              </a:rPr>
              <a:t>3) Sao </a:t>
            </a:r>
            <a:r>
              <a:rPr lang="en-GB" sz="6600" b="1" dirty="0" err="1" smtClean="0">
                <a:solidFill>
                  <a:srgbClr val="00B0F0"/>
                </a:solidFill>
              </a:rPr>
              <a:t>ity</a:t>
            </a:r>
            <a:r>
              <a:rPr lang="en-GB" sz="6600" b="1" dirty="0" smtClean="0">
                <a:solidFill>
                  <a:srgbClr val="00B0F0"/>
                </a:solidFill>
              </a:rPr>
              <a:t> no </a:t>
            </a:r>
            <a:r>
              <a:rPr lang="en-GB" sz="6600" b="1" dirty="0" err="1" smtClean="0">
                <a:solidFill>
                  <a:srgbClr val="00B0F0"/>
                </a:solidFill>
              </a:rPr>
              <a:t>toriteny</a:t>
            </a:r>
            <a:r>
              <a:rPr lang="en-GB" sz="6600" b="1" dirty="0" smtClean="0">
                <a:solidFill>
                  <a:srgbClr val="00B0F0"/>
                </a:solidFill>
              </a:rPr>
              <a:t/>
            </a:r>
            <a:br>
              <a:rPr lang="en-GB" sz="6600" b="1" dirty="0" smtClean="0">
                <a:solidFill>
                  <a:srgbClr val="00B0F0"/>
                </a:solidFill>
              </a:rPr>
            </a:br>
            <a:r>
              <a:rPr lang="en-GB" sz="6600" b="1" dirty="0" smtClean="0">
                <a:solidFill>
                  <a:srgbClr val="00B0F0"/>
                </a:solidFill>
              </a:rPr>
              <a:t>    </a:t>
            </a:r>
            <a:r>
              <a:rPr lang="en-GB" sz="6600" b="1" dirty="0" err="1" smtClean="0">
                <a:solidFill>
                  <a:srgbClr val="00B0F0"/>
                </a:solidFill>
              </a:rPr>
              <a:t>Fara-fanasan</a:t>
            </a:r>
            <a:r>
              <a:rPr lang="en-GB" sz="6600" b="1" i="1" dirty="0" err="1" smtClean="0">
                <a:solidFill>
                  <a:srgbClr val="00B0F0"/>
                </a:solidFill>
              </a:rPr>
              <a:t>a</a:t>
            </a:r>
            <a:r>
              <a:rPr lang="en-GB" sz="6600" b="1" dirty="0" smtClean="0">
                <a:solidFill>
                  <a:srgbClr val="00B0F0"/>
                </a:solidFill>
              </a:rPr>
              <a:t>  </a:t>
            </a:r>
            <a:r>
              <a:rPr lang="en-GB" sz="6600" b="1" dirty="0" err="1" smtClean="0">
                <a:solidFill>
                  <a:srgbClr val="00B0F0"/>
                </a:solidFill>
              </a:rPr>
              <a:t>anao</a:t>
            </a:r>
            <a:r>
              <a:rPr lang="en-GB" sz="6600" b="1" dirty="0" smtClean="0">
                <a:solidFill>
                  <a:srgbClr val="00B0F0"/>
                </a:solidFill>
              </a:rPr>
              <a:t> ;</a:t>
            </a:r>
            <a:br>
              <a:rPr lang="en-GB" sz="6600" b="1" dirty="0" smtClean="0">
                <a:solidFill>
                  <a:srgbClr val="00B0F0"/>
                </a:solidFill>
              </a:rPr>
            </a:br>
            <a:r>
              <a:rPr lang="en-GB" sz="6600" b="1" dirty="0" smtClean="0">
                <a:solidFill>
                  <a:srgbClr val="00B0F0"/>
                </a:solidFill>
              </a:rPr>
              <a:t>   Sao </a:t>
            </a:r>
            <a:r>
              <a:rPr lang="en-GB" sz="6600" b="1" dirty="0" err="1" smtClean="0">
                <a:solidFill>
                  <a:srgbClr val="00B0F0"/>
                </a:solidFill>
              </a:rPr>
              <a:t>anio</a:t>
            </a:r>
            <a:r>
              <a:rPr lang="en-GB" sz="6600" b="1" dirty="0" smtClean="0">
                <a:solidFill>
                  <a:srgbClr val="00B0F0"/>
                </a:solidFill>
              </a:rPr>
              <a:t> no </a:t>
            </a:r>
            <a:r>
              <a:rPr lang="en-GB" sz="6600" b="1" dirty="0" err="1" smtClean="0">
                <a:solidFill>
                  <a:srgbClr val="00B0F0"/>
                </a:solidFill>
              </a:rPr>
              <a:t>fotoana</a:t>
            </a:r>
            <a:r>
              <a:rPr lang="en-GB" sz="6600" b="1" dirty="0" smtClean="0">
                <a:solidFill>
                  <a:srgbClr val="00B0F0"/>
                </a:solidFill>
              </a:rPr>
              <a:t/>
            </a:r>
            <a:br>
              <a:rPr lang="en-GB" sz="6600" b="1" dirty="0" smtClean="0">
                <a:solidFill>
                  <a:srgbClr val="00B0F0"/>
                </a:solidFill>
              </a:rPr>
            </a:br>
            <a:r>
              <a:rPr lang="en-GB" sz="6600" b="1" dirty="0" smtClean="0">
                <a:solidFill>
                  <a:srgbClr val="00B0F0"/>
                </a:solidFill>
              </a:rPr>
              <a:t>    </a:t>
            </a:r>
            <a:r>
              <a:rPr lang="en-GB" sz="6600" b="1" dirty="0" err="1" smtClean="0">
                <a:solidFill>
                  <a:srgbClr val="00B0F0"/>
                </a:solidFill>
              </a:rPr>
              <a:t>Fara-fahavelomanao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smtClean="0">
                <a:solidFill>
                  <a:srgbClr val="00B0F0"/>
                </a:solidFill>
              </a:rPr>
              <a:t>:</a:t>
            </a:r>
            <a:endParaRPr lang="en-GB" sz="6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50000" b="-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28610"/>
            <a:ext cx="9144000" cy="4286280"/>
          </a:xfrm>
        </p:spPr>
        <p:txBody>
          <a:bodyPr>
            <a:normAutofit/>
          </a:bodyPr>
          <a:lstStyle/>
          <a:p>
            <a:r>
              <a:rPr lang="en-GB" sz="6600" b="1" dirty="0" smtClean="0">
                <a:solidFill>
                  <a:srgbClr val="00B0F0"/>
                </a:solidFill>
              </a:rPr>
              <a:t>K</a:t>
            </a:r>
            <a:r>
              <a:rPr lang="en-GB" sz="6600" b="1" i="1" dirty="0" smtClean="0">
                <a:solidFill>
                  <a:srgbClr val="00B0F0"/>
                </a:solidFill>
              </a:rPr>
              <a:t>a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aza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mba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misalasala</a:t>
            </a:r>
            <a:r>
              <a:rPr lang="en-GB" sz="6600" b="1" dirty="0" smtClean="0">
                <a:solidFill>
                  <a:srgbClr val="00B0F0"/>
                </a:solidFill>
              </a:rPr>
              <a:t>,</a:t>
            </a:r>
            <a:br>
              <a:rPr lang="en-GB" sz="6600" b="1" dirty="0" smtClean="0">
                <a:solidFill>
                  <a:srgbClr val="00B0F0"/>
                </a:solidFill>
              </a:rPr>
            </a:br>
            <a:r>
              <a:rPr lang="en-GB" sz="6600" b="1" dirty="0" smtClean="0">
                <a:solidFill>
                  <a:srgbClr val="00B0F0"/>
                </a:solidFill>
              </a:rPr>
              <a:t>    Sao </a:t>
            </a:r>
            <a:r>
              <a:rPr lang="en-GB" sz="6600" b="1" dirty="0" err="1" smtClean="0">
                <a:solidFill>
                  <a:srgbClr val="00B0F0"/>
                </a:solidFill>
              </a:rPr>
              <a:t>manjary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neninao</a:t>
            </a:r>
            <a:r>
              <a:rPr lang="en-GB" sz="6600" b="1" dirty="0" smtClean="0">
                <a:solidFill>
                  <a:srgbClr val="00B0F0"/>
                </a:solidFill>
              </a:rPr>
              <a:t>,</a:t>
            </a:r>
            <a:br>
              <a:rPr lang="en-GB" sz="6600" b="1" dirty="0" smtClean="0">
                <a:solidFill>
                  <a:srgbClr val="00B0F0"/>
                </a:solidFill>
              </a:rPr>
            </a:br>
            <a:r>
              <a:rPr lang="en-GB" sz="6600" b="1" dirty="0" smtClean="0">
                <a:solidFill>
                  <a:srgbClr val="00B0F0"/>
                </a:solidFill>
              </a:rPr>
              <a:t>   </a:t>
            </a:r>
            <a:r>
              <a:rPr lang="en-GB" sz="6600" b="1" dirty="0" err="1" smtClean="0">
                <a:solidFill>
                  <a:srgbClr val="00B0F0"/>
                </a:solidFill>
              </a:rPr>
              <a:t>Raha</a:t>
            </a:r>
            <a:r>
              <a:rPr lang="en-GB" sz="6600" b="1" dirty="0" smtClean="0">
                <a:solidFill>
                  <a:srgbClr val="00B0F0"/>
                </a:solidFill>
              </a:rPr>
              <a:t> tsy </a:t>
            </a:r>
            <a:r>
              <a:rPr lang="en-GB" sz="6600" b="1" dirty="0" err="1" smtClean="0">
                <a:solidFill>
                  <a:srgbClr val="00B0F0"/>
                </a:solidFill>
              </a:rPr>
              <a:t>mety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mahalala</a:t>
            </a:r>
            <a:r>
              <a:rPr lang="en-GB" sz="6600" b="1" dirty="0" smtClean="0">
                <a:solidFill>
                  <a:srgbClr val="00B0F0"/>
                </a:solidFill>
              </a:rPr>
              <a:t/>
            </a:r>
            <a:br>
              <a:rPr lang="en-GB" sz="6600" b="1" dirty="0" smtClean="0">
                <a:solidFill>
                  <a:srgbClr val="00B0F0"/>
                </a:solidFill>
              </a:rPr>
            </a:br>
            <a:r>
              <a:rPr lang="en-GB" sz="6600" b="1" dirty="0" smtClean="0">
                <a:solidFill>
                  <a:srgbClr val="00B0F0"/>
                </a:solidFill>
              </a:rPr>
              <a:t>    </a:t>
            </a:r>
            <a:r>
              <a:rPr lang="en-GB" sz="6600" b="1" i="1" dirty="0" err="1" smtClean="0">
                <a:solidFill>
                  <a:srgbClr val="00B0F0"/>
                </a:solidFill>
              </a:rPr>
              <a:t>I</a:t>
            </a:r>
            <a:r>
              <a:rPr lang="en-GB" sz="6600" b="1" dirty="0" err="1" smtClean="0">
                <a:solidFill>
                  <a:srgbClr val="00B0F0"/>
                </a:solidFill>
              </a:rPr>
              <a:t>zao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fotoana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dirty="0" err="1" smtClean="0">
                <a:solidFill>
                  <a:srgbClr val="00B0F0"/>
                </a:solidFill>
              </a:rPr>
              <a:t>mety</a:t>
            </a:r>
            <a:r>
              <a:rPr lang="en-GB" sz="6600" b="1" dirty="0" smtClean="0">
                <a:solidFill>
                  <a:srgbClr val="00B0F0"/>
                </a:solidFill>
              </a:rPr>
              <a:t> </a:t>
            </a:r>
            <a:r>
              <a:rPr lang="en-GB" sz="6600" b="1" i="1" dirty="0" err="1" smtClean="0">
                <a:solidFill>
                  <a:srgbClr val="00B0F0"/>
                </a:solidFill>
              </a:rPr>
              <a:t>i</a:t>
            </a:r>
            <a:r>
              <a:rPr lang="en-GB" sz="6600" b="1" dirty="0" err="1" smtClean="0">
                <a:solidFill>
                  <a:srgbClr val="00B0F0"/>
                </a:solidFill>
              </a:rPr>
              <a:t>zao</a:t>
            </a:r>
            <a:r>
              <a:rPr lang="en-GB" sz="6600" b="1" dirty="0" smtClean="0">
                <a:solidFill>
                  <a:srgbClr val="00B0F0"/>
                </a:solidFill>
              </a:rPr>
              <a:t>.</a:t>
            </a:r>
            <a:endParaRPr lang="en-GB" sz="6600" b="1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71470" y="428610"/>
            <a:ext cx="9144000" cy="4286280"/>
          </a:xfrm>
        </p:spPr>
        <p:txBody>
          <a:bodyPr>
            <a:noAutofit/>
          </a:bodyPr>
          <a:lstStyle/>
          <a:p>
            <a:r>
              <a:rPr lang="en-GB" sz="5600" b="1" dirty="0" smtClean="0"/>
              <a:t>4) </a:t>
            </a:r>
            <a:r>
              <a:rPr lang="en-GB" sz="5600" b="1" dirty="0" err="1" smtClean="0"/>
              <a:t>Indrisy</a:t>
            </a:r>
            <a:r>
              <a:rPr lang="en-GB" sz="5600" b="1" dirty="0" smtClean="0"/>
              <a:t> ! be </a:t>
            </a:r>
            <a:r>
              <a:rPr lang="en-GB" sz="5600" b="1" dirty="0" err="1" smtClean="0"/>
              <a:t>ny</a:t>
            </a:r>
            <a:r>
              <a:rPr lang="en-GB" sz="5600" b="1" dirty="0" smtClean="0"/>
              <a:t> </a:t>
            </a:r>
            <a:r>
              <a:rPr lang="en-GB" sz="5600" b="1" dirty="0" err="1" smtClean="0"/>
              <a:t>fahotako</a:t>
            </a:r>
            <a:r>
              <a:rPr lang="en-GB" sz="5600" b="1" dirty="0" smtClean="0"/>
              <a:t>,</a:t>
            </a:r>
            <a:br>
              <a:rPr lang="en-GB" sz="5600" b="1" dirty="0" smtClean="0"/>
            </a:br>
            <a:r>
              <a:rPr lang="en-GB" sz="5600" b="1" dirty="0" smtClean="0"/>
              <a:t>    Be </a:t>
            </a:r>
            <a:r>
              <a:rPr lang="en-GB" sz="5600" b="1" dirty="0" err="1" smtClean="0"/>
              <a:t>ny</a:t>
            </a:r>
            <a:r>
              <a:rPr lang="en-GB" sz="5600" b="1" dirty="0" smtClean="0"/>
              <a:t> </a:t>
            </a:r>
            <a:r>
              <a:rPr lang="en-GB" sz="5600" b="1" dirty="0" err="1" smtClean="0"/>
              <a:t>ratsy</a:t>
            </a:r>
            <a:r>
              <a:rPr lang="en-GB" sz="5600" b="1" dirty="0" smtClean="0"/>
              <a:t> </a:t>
            </a:r>
            <a:r>
              <a:rPr lang="en-GB" sz="5600" b="1" dirty="0" err="1" smtClean="0"/>
              <a:t>vitako</a:t>
            </a:r>
            <a:r>
              <a:rPr lang="en-GB" sz="5600" b="1" dirty="0" smtClean="0"/>
              <a:t> ;</a:t>
            </a:r>
            <a:br>
              <a:rPr lang="en-GB" sz="5600" b="1" dirty="0" smtClean="0"/>
            </a:br>
            <a:r>
              <a:rPr lang="en-GB" sz="5600" b="1" dirty="0" smtClean="0"/>
              <a:t>   Sao tsy </a:t>
            </a:r>
            <a:r>
              <a:rPr lang="en-GB" sz="5600" b="1" dirty="0" err="1" smtClean="0"/>
              <a:t>raisin’ny</a:t>
            </a:r>
            <a:r>
              <a:rPr lang="en-GB" sz="5600" b="1" dirty="0" smtClean="0"/>
              <a:t> </a:t>
            </a:r>
            <a:r>
              <a:rPr lang="en-GB" sz="5600" b="1" dirty="0" err="1" smtClean="0"/>
              <a:t>Mpamonjy</a:t>
            </a:r>
            <a:r>
              <a:rPr lang="en-GB" sz="5600" b="1" dirty="0" smtClean="0"/>
              <a:t/>
            </a:r>
            <a:br>
              <a:rPr lang="en-GB" sz="5600" b="1" dirty="0" smtClean="0"/>
            </a:br>
            <a:r>
              <a:rPr lang="en-GB" sz="5600" b="1" dirty="0" smtClean="0"/>
              <a:t>    </a:t>
            </a:r>
            <a:r>
              <a:rPr lang="en-GB" sz="5600" b="1" dirty="0" err="1" smtClean="0"/>
              <a:t>Ny</a:t>
            </a:r>
            <a:r>
              <a:rPr lang="en-GB" sz="5600" b="1" dirty="0" smtClean="0"/>
              <a:t> </a:t>
            </a:r>
            <a:r>
              <a:rPr lang="en-GB" sz="5600" b="1" dirty="0" err="1" smtClean="0"/>
              <a:t>mpanota</a:t>
            </a:r>
            <a:r>
              <a:rPr lang="en-GB" sz="5600" b="1" dirty="0" smtClean="0"/>
              <a:t> </a:t>
            </a:r>
            <a:r>
              <a:rPr lang="en-GB" sz="5600" b="1" dirty="0" err="1" smtClean="0"/>
              <a:t>tahak</a:t>
            </a:r>
            <a:r>
              <a:rPr lang="en-GB" sz="5600" b="1" i="1" dirty="0" err="1" smtClean="0"/>
              <a:t>a</a:t>
            </a:r>
            <a:r>
              <a:rPr lang="en-GB" sz="5600" b="1" dirty="0" smtClean="0"/>
              <a:t>  </a:t>
            </a:r>
            <a:r>
              <a:rPr lang="en-GB" sz="5600" b="1" dirty="0" err="1" smtClean="0"/>
              <a:t>izao</a:t>
            </a:r>
            <a:r>
              <a:rPr lang="en-GB" sz="5600" b="1" dirty="0" smtClean="0"/>
              <a:t> </a:t>
            </a:r>
            <a:r>
              <a:rPr lang="en-GB" sz="5600" b="1" dirty="0" smtClean="0"/>
              <a:t>?</a:t>
            </a:r>
            <a:endParaRPr lang="en-GB" sz="5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9000"/>
            <a:lum/>
          </a:blip>
          <a:srcRect/>
          <a:stretch>
            <a:fillRect t="-25000" b="-25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14346" y="428610"/>
            <a:ext cx="9144000" cy="4286280"/>
          </a:xfrm>
        </p:spPr>
        <p:txBody>
          <a:bodyPr>
            <a:noAutofit/>
          </a:bodyPr>
          <a:lstStyle/>
          <a:p>
            <a:r>
              <a:rPr lang="en-GB" sz="7200" b="1" dirty="0" smtClean="0"/>
              <a:t>   </a:t>
            </a:r>
            <a:r>
              <a:rPr lang="en-GB" sz="7200" b="1" dirty="0" err="1" smtClean="0"/>
              <a:t>Miverena</a:t>
            </a:r>
            <a:r>
              <a:rPr lang="en-GB" sz="7200" b="1" dirty="0" smtClean="0"/>
              <a:t>, </a:t>
            </a:r>
            <a:r>
              <a:rPr lang="en-GB" sz="7200" b="1" dirty="0" err="1" smtClean="0"/>
              <a:t>fa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ny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rany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    </a:t>
            </a:r>
            <a:r>
              <a:rPr lang="en-GB" sz="7200" b="1" dirty="0" err="1" smtClean="0"/>
              <a:t>Ampy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hahadio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anao</a:t>
            </a:r>
            <a:r>
              <a:rPr lang="en-GB" sz="7200" b="1" dirty="0" smtClean="0"/>
              <a:t> ;</a:t>
            </a:r>
            <a:br>
              <a:rPr lang="en-GB" sz="7200" b="1" dirty="0" smtClean="0"/>
            </a:br>
            <a:r>
              <a:rPr lang="en-GB" sz="7200" b="1" dirty="0" smtClean="0"/>
              <a:t>   </a:t>
            </a:r>
            <a:r>
              <a:rPr lang="en-GB" sz="7200" b="1" dirty="0" err="1" smtClean="0"/>
              <a:t>Manatona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hosasany</a:t>
            </a:r>
            <a:r>
              <a:rPr lang="en-GB" sz="7200" b="1" dirty="0" smtClean="0"/>
              <a:t/>
            </a:r>
            <a:br>
              <a:rPr lang="en-GB" sz="7200" b="1" dirty="0" smtClean="0"/>
            </a:br>
            <a:r>
              <a:rPr lang="en-GB" sz="7200" b="1" dirty="0" smtClean="0"/>
              <a:t>    </a:t>
            </a:r>
            <a:r>
              <a:rPr lang="en-GB" sz="7200" b="1" i="1" dirty="0" err="1" smtClean="0"/>
              <a:t>I</a:t>
            </a:r>
            <a:r>
              <a:rPr lang="en-GB" sz="7200" b="1" dirty="0" err="1" smtClean="0"/>
              <a:t>zao</a:t>
            </a:r>
            <a:r>
              <a:rPr lang="en-GB" sz="7200" b="1" dirty="0" smtClean="0"/>
              <a:t> </a:t>
            </a:r>
            <a:r>
              <a:rPr lang="en-GB" sz="7200" b="1" dirty="0" err="1" smtClean="0"/>
              <a:t>ankehitriny</a:t>
            </a:r>
            <a:r>
              <a:rPr lang="en-GB" sz="7200" b="1" dirty="0" smtClean="0"/>
              <a:t> </a:t>
            </a:r>
            <a:r>
              <a:rPr lang="en-GB" sz="7200" b="1" i="1" dirty="0" err="1" smtClean="0"/>
              <a:t>i</a:t>
            </a:r>
            <a:r>
              <a:rPr lang="en-GB" sz="7200" b="1" dirty="0" err="1" smtClean="0"/>
              <a:t>zao</a:t>
            </a:r>
            <a:r>
              <a:rPr lang="en-GB" sz="7200" b="1" dirty="0" smtClean="0"/>
              <a:t>.</a:t>
            </a:r>
            <a:endParaRPr lang="en-GB" sz="7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51</Words>
  <Application>Microsoft Office PowerPoint</Application>
  <PresentationFormat>Affichage à l'écran (16:9)</PresentationFormat>
  <Paragraphs>10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354</vt:lpstr>
      <vt:lpstr>1) Ny Mpamonjy no mitady     Fihavanana aminao ;    Izy no manambitamby     Hanatonanao izao ;</vt:lpstr>
      <vt:lpstr>   Sao manjary fandatsana     Ny fifonana aminao,    Ka ny mety, mihavàna     Amin’ny Mpamonjy izao.</vt:lpstr>
      <vt:lpstr>2) Dieny misy hafanana     Ka mangoraka ny fo,    Manatòna ny Mpamonjy     Sao dia mangatsiaka indray</vt:lpstr>
      <vt:lpstr>   Izao no andro famonjena,     Ka vonjeo sao neninao ;    Ry mpanota, miverena     Izao ankehitriny izao.</vt:lpstr>
      <vt:lpstr>3) Sao ity no toriteny     Fara-fanasana  anao ;    Sao anio no fotoana     Fara-fahavelomanao :</vt:lpstr>
      <vt:lpstr>Ka aza mba misalasala,     Sao manjary neninao,    Raha tsy mety mahalala     Izao fotoana mety izao.</vt:lpstr>
      <vt:lpstr>4) Indrisy ! be ny fahotako,     Be ny ratsy vitako ;    Sao tsy raisin’ny Mpamonjy     Ny mpanota tahaka  izao ?</vt:lpstr>
      <vt:lpstr>   Miverena, fa ny rany     Ampy hahadio anao ;    Manatona hosasany     Izao ankehitriny izao.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354</dc:title>
  <dc:creator>Pano</dc:creator>
  <cp:lastModifiedBy>SONO</cp:lastModifiedBy>
  <cp:revision>4</cp:revision>
  <dcterms:created xsi:type="dcterms:W3CDTF">2013-02-20T16:03:56Z</dcterms:created>
  <dcterms:modified xsi:type="dcterms:W3CDTF">2014-07-19T16:50:34Z</dcterms:modified>
</cp:coreProperties>
</file>