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30" d="100"/>
          <a:sy n="30" d="100"/>
        </p:scale>
        <p:origin x="-1656" y="-11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F0EF-8278-4ADA-817A-711E0DACA861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1310-56EA-457B-84A9-E6BA1D04E19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F0EF-8278-4ADA-817A-711E0DACA861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1310-56EA-457B-84A9-E6BA1D04E19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F0EF-8278-4ADA-817A-711E0DACA861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1310-56EA-457B-84A9-E6BA1D04E19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F0EF-8278-4ADA-817A-711E0DACA861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1310-56EA-457B-84A9-E6BA1D04E19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F0EF-8278-4ADA-817A-711E0DACA861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1310-56EA-457B-84A9-E6BA1D04E19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F0EF-8278-4ADA-817A-711E0DACA861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1310-56EA-457B-84A9-E6BA1D04E19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F0EF-8278-4ADA-817A-711E0DACA861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1310-56EA-457B-84A9-E6BA1D04E19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F0EF-8278-4ADA-817A-711E0DACA861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1310-56EA-457B-84A9-E6BA1D04E19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F0EF-8278-4ADA-817A-711E0DACA861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1310-56EA-457B-84A9-E6BA1D04E19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F0EF-8278-4ADA-817A-711E0DACA861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1310-56EA-457B-84A9-E6BA1D04E19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F0EF-8278-4ADA-817A-711E0DACA861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1310-56EA-457B-84A9-E6BA1D04E19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AF0EF-8278-4ADA-817A-711E0DACA861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F1310-56EA-457B-84A9-E6BA1D04E19F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6600" b="1" dirty="0" smtClean="0"/>
              <a:t>355</a:t>
            </a:r>
            <a:br>
              <a:rPr lang="fr-FR" sz="6600" b="1" dirty="0" smtClean="0"/>
            </a:br>
            <a:r>
              <a:rPr lang="fr-FR" sz="6600" b="1" dirty="0" err="1" smtClean="0"/>
              <a:t>Ry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namako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mahantra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endParaRPr lang="fr-FR" sz="6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fr-FR" b="1" dirty="0" smtClean="0"/>
              <a:t>1. </a:t>
            </a:r>
            <a:r>
              <a:rPr lang="fr-FR" b="1" dirty="0" err="1" smtClean="0"/>
              <a:t>Ry</a:t>
            </a:r>
            <a:r>
              <a:rPr lang="fr-FR" b="1" dirty="0" smtClean="0"/>
              <a:t> </a:t>
            </a:r>
            <a:r>
              <a:rPr lang="fr-FR" b="1" dirty="0" err="1" smtClean="0"/>
              <a:t>namako</a:t>
            </a:r>
            <a:r>
              <a:rPr lang="fr-FR" b="1" dirty="0" smtClean="0"/>
              <a:t> </a:t>
            </a:r>
            <a:r>
              <a:rPr lang="fr-FR" b="1" dirty="0" err="1" smtClean="0"/>
              <a:t>mahantra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Manaram</a:t>
            </a:r>
            <a:r>
              <a:rPr lang="fr-FR" b="1" dirty="0" smtClean="0"/>
              <a:t>-po </a:t>
            </a:r>
            <a:r>
              <a:rPr lang="fr-FR" b="1" dirty="0" err="1" smtClean="0"/>
              <a:t>izao</a:t>
            </a:r>
            <a:r>
              <a:rPr lang="fr-FR" b="1" dirty="0" smtClean="0"/>
              <a:t> !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ota</a:t>
            </a:r>
            <a:r>
              <a:rPr lang="fr-FR" b="1" dirty="0" smtClean="0"/>
              <a:t> no </a:t>
            </a:r>
            <a:r>
              <a:rPr lang="fr-FR" b="1" dirty="0" err="1" smtClean="0"/>
              <a:t>mandratra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 Sao </a:t>
            </a:r>
            <a:r>
              <a:rPr lang="fr-FR" b="1" dirty="0" err="1" smtClean="0"/>
              <a:t>simba</a:t>
            </a:r>
            <a:r>
              <a:rPr lang="fr-FR" b="1" dirty="0" smtClean="0"/>
              <a:t> </a:t>
            </a:r>
            <a:r>
              <a:rPr lang="fr-FR" b="1" dirty="0" err="1" smtClean="0"/>
              <a:t>hianao</a:t>
            </a:r>
            <a:r>
              <a:rPr lang="fr-FR" b="1" dirty="0" smtClean="0"/>
              <a:t> ;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Izay</a:t>
            </a:r>
            <a:r>
              <a:rPr lang="fr-FR" b="1" dirty="0" smtClean="0"/>
              <a:t> </a:t>
            </a:r>
            <a:r>
              <a:rPr lang="fr-FR" b="1" dirty="0" err="1" smtClean="0"/>
              <a:t>anao</a:t>
            </a:r>
            <a:r>
              <a:rPr lang="fr-FR" b="1" dirty="0" smtClean="0"/>
              <a:t> </a:t>
            </a:r>
            <a:r>
              <a:rPr lang="fr-FR" b="1" dirty="0" err="1" smtClean="0"/>
              <a:t>rehetra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Ho </a:t>
            </a:r>
            <a:r>
              <a:rPr lang="fr-FR" b="1" dirty="0" err="1" smtClean="0"/>
              <a:t>lasa</a:t>
            </a:r>
            <a:r>
              <a:rPr lang="fr-FR" b="1" dirty="0" smtClean="0"/>
              <a:t> </a:t>
            </a:r>
            <a:r>
              <a:rPr lang="fr-FR" b="1" dirty="0" err="1" smtClean="0"/>
              <a:t>avokoa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Fa </a:t>
            </a:r>
            <a:r>
              <a:rPr lang="fr-FR" b="1" dirty="0" err="1" smtClean="0"/>
              <a:t>tsy</a:t>
            </a:r>
            <a:r>
              <a:rPr lang="fr-FR" b="1" dirty="0" smtClean="0"/>
              <a:t> </a:t>
            </a:r>
            <a:r>
              <a:rPr lang="fr-FR" b="1" dirty="0" err="1" smtClean="0"/>
              <a:t>mba</a:t>
            </a:r>
            <a:r>
              <a:rPr lang="fr-FR" b="1" dirty="0" smtClean="0"/>
              <a:t> </a:t>
            </a:r>
            <a:r>
              <a:rPr lang="fr-FR" b="1" dirty="0" err="1" smtClean="0"/>
              <a:t>misy</a:t>
            </a:r>
            <a:r>
              <a:rPr lang="fr-FR" b="1" dirty="0" smtClean="0"/>
              <a:t> </a:t>
            </a:r>
            <a:r>
              <a:rPr lang="fr-FR" b="1" dirty="0" err="1" smtClean="0"/>
              <a:t>fetra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 Ho </a:t>
            </a:r>
            <a:r>
              <a:rPr lang="fr-FR" b="1" dirty="0" err="1" smtClean="0"/>
              <a:t>levona</a:t>
            </a:r>
            <a:r>
              <a:rPr lang="fr-FR" b="1" dirty="0" smtClean="0"/>
              <a:t> </a:t>
            </a:r>
            <a:r>
              <a:rPr lang="fr-FR" b="1" dirty="0" err="1" smtClean="0"/>
              <a:t>avokoa</a:t>
            </a:r>
            <a:r>
              <a:rPr lang="fr-FR" b="1" dirty="0" smtClean="0"/>
              <a:t>.</a:t>
            </a:r>
            <a:endParaRPr lang="fr-FR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b="1" dirty="0" smtClean="0"/>
              <a:t>2.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Tompo</a:t>
            </a:r>
            <a:r>
              <a:rPr lang="fr-FR" b="1" dirty="0" smtClean="0"/>
              <a:t> </a:t>
            </a:r>
            <a:r>
              <a:rPr lang="fr-FR" b="1" dirty="0" err="1" smtClean="0"/>
              <a:t>be</a:t>
            </a:r>
            <a:r>
              <a:rPr lang="fr-FR" b="1" dirty="0" smtClean="0"/>
              <a:t> </a:t>
            </a:r>
            <a:r>
              <a:rPr lang="fr-FR" b="1" dirty="0" err="1" smtClean="0"/>
              <a:t>fiantra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Mangora</a:t>
            </a:r>
            <a:r>
              <a:rPr lang="fr-FR" b="1" dirty="0" smtClean="0"/>
              <a:t>-po </a:t>
            </a:r>
            <a:r>
              <a:rPr lang="fr-FR" b="1" dirty="0" err="1" smtClean="0"/>
              <a:t>tokoa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Mahita</a:t>
            </a:r>
            <a:r>
              <a:rPr lang="fr-FR" b="1" dirty="0" smtClean="0"/>
              <a:t> </a:t>
            </a:r>
            <a:r>
              <a:rPr lang="fr-FR" b="1" dirty="0" err="1" smtClean="0"/>
              <a:t>anao</a:t>
            </a:r>
            <a:r>
              <a:rPr lang="fr-FR" b="1" dirty="0" smtClean="0"/>
              <a:t> </a:t>
            </a:r>
            <a:r>
              <a:rPr lang="fr-FR" b="1" dirty="0" err="1" smtClean="0"/>
              <a:t>mahantra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Fa </a:t>
            </a:r>
            <a:r>
              <a:rPr lang="fr-FR" b="1" dirty="0" err="1" smtClean="0"/>
              <a:t>tsy</a:t>
            </a:r>
            <a:r>
              <a:rPr lang="fr-FR" b="1" dirty="0" smtClean="0"/>
              <a:t> </a:t>
            </a:r>
            <a:r>
              <a:rPr lang="fr-FR" b="1" dirty="0" err="1" smtClean="0"/>
              <a:t>mahita</a:t>
            </a:r>
            <a:r>
              <a:rPr lang="fr-FR" b="1" dirty="0" smtClean="0"/>
              <a:t> </a:t>
            </a:r>
            <a:r>
              <a:rPr lang="fr-FR" b="1" dirty="0" err="1" smtClean="0"/>
              <a:t>soa</a:t>
            </a:r>
            <a:r>
              <a:rPr lang="fr-FR" b="1" dirty="0" smtClean="0"/>
              <a:t> ;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Natolony</a:t>
            </a:r>
            <a:r>
              <a:rPr lang="fr-FR" b="1" dirty="0" smtClean="0"/>
              <a:t>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ainy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Ho </a:t>
            </a:r>
            <a:r>
              <a:rPr lang="fr-FR" b="1" dirty="0" err="1" smtClean="0"/>
              <a:t>vidin’ny</a:t>
            </a:r>
            <a:r>
              <a:rPr lang="fr-FR" b="1" dirty="0" smtClean="0"/>
              <a:t> </a:t>
            </a:r>
            <a:r>
              <a:rPr lang="fr-FR" b="1" dirty="0" err="1" smtClean="0"/>
              <a:t>ainao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Nalatsany</a:t>
            </a:r>
            <a:r>
              <a:rPr lang="fr-FR" b="1" dirty="0" smtClean="0"/>
              <a:t>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rany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Mba</a:t>
            </a:r>
            <a:r>
              <a:rPr lang="fr-FR" b="1" dirty="0" smtClean="0"/>
              <a:t> </a:t>
            </a:r>
            <a:r>
              <a:rPr lang="fr-FR" b="1" dirty="0" err="1" smtClean="0"/>
              <a:t>hanadio</a:t>
            </a:r>
            <a:r>
              <a:rPr lang="fr-FR" b="1" dirty="0" smtClean="0"/>
              <a:t> </a:t>
            </a:r>
            <a:r>
              <a:rPr lang="fr-FR" b="1" dirty="0" err="1" smtClean="0"/>
              <a:t>anao</a:t>
            </a:r>
            <a:r>
              <a:rPr lang="fr-FR" b="1" dirty="0" smtClean="0"/>
              <a:t>.</a:t>
            </a:r>
            <a:endParaRPr lang="fr-FR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b="1" dirty="0" smtClean="0"/>
              <a:t>3.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Tompo</a:t>
            </a:r>
            <a:r>
              <a:rPr lang="fr-FR" b="1" dirty="0" smtClean="0"/>
              <a:t> </a:t>
            </a:r>
            <a:r>
              <a:rPr lang="fr-FR" b="1" dirty="0" err="1" smtClean="0"/>
              <a:t>malahelo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Tsy</a:t>
            </a:r>
            <a:r>
              <a:rPr lang="fr-FR" b="1" dirty="0" smtClean="0"/>
              <a:t> </a:t>
            </a:r>
            <a:r>
              <a:rPr lang="fr-FR" b="1" dirty="0" err="1" smtClean="0"/>
              <a:t>foiny</a:t>
            </a:r>
            <a:r>
              <a:rPr lang="fr-FR" b="1" dirty="0" smtClean="0"/>
              <a:t> </a:t>
            </a:r>
            <a:r>
              <a:rPr lang="fr-FR" b="1" dirty="0" err="1" smtClean="0"/>
              <a:t>hianao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feo</a:t>
            </a:r>
            <a:r>
              <a:rPr lang="fr-FR" b="1" dirty="0" smtClean="0"/>
              <a:t> </a:t>
            </a:r>
            <a:r>
              <a:rPr lang="fr-FR" b="1" dirty="0" err="1" smtClean="0"/>
              <a:t>mamelovelo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Mibitsika</a:t>
            </a:r>
            <a:r>
              <a:rPr lang="fr-FR" b="1" dirty="0" smtClean="0"/>
              <a:t> </a:t>
            </a:r>
            <a:r>
              <a:rPr lang="fr-FR" b="1" dirty="0" err="1" smtClean="0"/>
              <a:t>aminao</a:t>
            </a:r>
            <a:r>
              <a:rPr lang="fr-FR" b="1" dirty="0" smtClean="0"/>
              <a:t> ;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Onena</a:t>
            </a:r>
            <a:r>
              <a:rPr lang="fr-FR" b="1" dirty="0" smtClean="0"/>
              <a:t> </a:t>
            </a:r>
            <a:r>
              <a:rPr lang="fr-FR" b="1" dirty="0" err="1" smtClean="0"/>
              <a:t>anao</a:t>
            </a:r>
            <a:r>
              <a:rPr lang="fr-FR" b="1" dirty="0" smtClean="0"/>
              <a:t>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fony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Ka </a:t>
            </a:r>
            <a:r>
              <a:rPr lang="fr-FR" b="1" dirty="0" err="1" smtClean="0"/>
              <a:t>mitaraina</a:t>
            </a:r>
            <a:r>
              <a:rPr lang="fr-FR" b="1" dirty="0" smtClean="0"/>
              <a:t> </a:t>
            </a:r>
            <a:r>
              <a:rPr lang="fr-FR" b="1" dirty="0" err="1" smtClean="0"/>
              <a:t>hoe</a:t>
            </a:r>
            <a:r>
              <a:rPr lang="fr-FR" b="1" dirty="0" smtClean="0"/>
              <a:t> :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ota</a:t>
            </a:r>
            <a:r>
              <a:rPr lang="fr-FR" b="1" dirty="0" smtClean="0"/>
              <a:t> </a:t>
            </a:r>
            <a:r>
              <a:rPr lang="fr-FR" b="1" dirty="0" err="1" smtClean="0"/>
              <a:t>ajanòny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Mba</a:t>
            </a:r>
            <a:r>
              <a:rPr lang="fr-FR" b="1" dirty="0" smtClean="0"/>
              <a:t> </a:t>
            </a:r>
            <a:r>
              <a:rPr lang="fr-FR" b="1" dirty="0" err="1" smtClean="0"/>
              <a:t>ajanòny</a:t>
            </a:r>
            <a:r>
              <a:rPr lang="fr-FR" b="1" dirty="0" smtClean="0"/>
              <a:t> </a:t>
            </a:r>
            <a:r>
              <a:rPr lang="fr-FR" b="1" dirty="0" err="1" smtClean="0"/>
              <a:t>re</a:t>
            </a:r>
            <a:r>
              <a:rPr lang="fr-FR" b="1" dirty="0" smtClean="0"/>
              <a:t> !</a:t>
            </a:r>
            <a:endParaRPr lang="fr-FR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</Words>
  <Application>Microsoft Office PowerPoint</Application>
  <PresentationFormat>Affichage à l'écran (16:9)</PresentationFormat>
  <Paragraphs>4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355 Ry namako mahantra </vt:lpstr>
      <vt:lpstr>1. Ry namako mahantra     Manaram-po izao !    Ny ota no mandratra,     Sao simba hianao ;    Izay anao rehetra     Ho lasa avokoa,    Fa tsy mba misy fetra,     Ho levona avokoa.</vt:lpstr>
      <vt:lpstr>2. Ny Tompo be fiantra     Mangora-po tokoa    Mahita anao mahantra     Fa tsy mahita soa ;    Natolony ny ainy     Ho vidin’ny ainao,    Nalatsany ny rany     Mba hanadio anao.</vt:lpstr>
      <vt:lpstr>3. Ny Tompo malahelo,     Tsy foiny hianao,    Ny feo mamelovelo     Mibitsika aminao ;    Onena anao ny fony     Ka mitaraina hoe :    Ny ota ajanòny,     Mba ajanòny re 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355 Ry namako mahantra </dc:title>
  <dc:creator>TANTA Milefitra</dc:creator>
  <cp:lastModifiedBy>TANTA Milefitra</cp:lastModifiedBy>
  <cp:revision>1</cp:revision>
  <dcterms:created xsi:type="dcterms:W3CDTF">2014-08-11T09:11:28Z</dcterms:created>
  <dcterms:modified xsi:type="dcterms:W3CDTF">2014-08-11T09:14:21Z</dcterms:modified>
</cp:coreProperties>
</file>