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9B7C2-BB40-4E9F-A743-0573A824A8CA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9E6A9-DC9A-4E80-A539-85F75EBCB686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356</a:t>
            </a:r>
            <a:br>
              <a:rPr lang="fr-FR" sz="6600" b="1" dirty="0" smtClean="0"/>
            </a:br>
            <a:r>
              <a:rPr lang="fr-FR" sz="6600" b="1" dirty="0" smtClean="0"/>
              <a:t> </a:t>
            </a:r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mpanota</a:t>
            </a:r>
            <a:r>
              <a:rPr lang="fr-FR" sz="6600" b="1" dirty="0" smtClean="0"/>
              <a:t> ! </a:t>
            </a:r>
            <a:r>
              <a:rPr lang="fr-FR" sz="6600" b="1" dirty="0" err="1" smtClean="0"/>
              <a:t>mihevera</a:t>
            </a:r>
            <a:endParaRPr lang="fr-FR" sz="6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1.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> ! </a:t>
            </a:r>
            <a:r>
              <a:rPr lang="fr-FR" sz="5400" b="1" dirty="0" err="1" smtClean="0"/>
              <a:t>mihevera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Fa </a:t>
            </a:r>
            <a:r>
              <a:rPr lang="fr-FR" sz="5400" b="1" dirty="0" err="1" smtClean="0"/>
              <a:t>miantso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Kristy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Izy</a:t>
            </a:r>
            <a:r>
              <a:rPr lang="fr-FR" sz="5400" b="1" dirty="0" smtClean="0"/>
              <a:t> ta-</a:t>
            </a:r>
            <a:r>
              <a:rPr lang="fr-FR" sz="5400" b="1" dirty="0" err="1" smtClean="0"/>
              <a:t>handray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Manatòna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hianao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smtClean="0">
                <a:solidFill>
                  <a:srgbClr val="FF0000"/>
                </a:solidFill>
              </a:rPr>
              <a:t>:,: </a:t>
            </a:r>
            <a:r>
              <a:rPr lang="fr-FR" sz="5400" b="1" dirty="0" err="1" smtClean="0">
                <a:solidFill>
                  <a:srgbClr val="FF0000"/>
                </a:solidFill>
              </a:rPr>
              <a:t>Mihainoa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  <a:r>
              <a:rPr lang="fr-FR" sz="5400" b="1" dirty="0" err="1" smtClean="0">
                <a:solidFill>
                  <a:srgbClr val="FF0000"/>
                </a:solidFill>
              </a:rPr>
              <a:t>mihainoa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Ka </a:t>
            </a:r>
            <a:r>
              <a:rPr lang="fr-FR" sz="5400" b="1" dirty="0" err="1" smtClean="0">
                <a:solidFill>
                  <a:srgbClr val="FF0000"/>
                </a:solidFill>
              </a:rPr>
              <a:t>ario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ditranao</a:t>
            </a:r>
            <a:r>
              <a:rPr lang="fr-FR" sz="5400" b="1" dirty="0" smtClean="0">
                <a:solidFill>
                  <a:srgbClr val="FF0000"/>
                </a:solidFill>
              </a:rPr>
              <a:t> :,: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2.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> ! </a:t>
            </a:r>
            <a:r>
              <a:rPr lang="fr-FR" sz="5400" b="1" dirty="0" err="1" smtClean="0"/>
              <a:t>miverena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am-balan’i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Aza</a:t>
            </a:r>
            <a:r>
              <a:rPr lang="fr-FR" sz="5400" b="1" dirty="0" smtClean="0"/>
              <a:t> dia </a:t>
            </a:r>
            <a:r>
              <a:rPr lang="fr-FR" sz="5400" b="1" dirty="0" err="1" smtClean="0"/>
              <a:t>mirenireny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Sao </a:t>
            </a:r>
            <a:r>
              <a:rPr lang="fr-FR" sz="5400" b="1" dirty="0" err="1" smtClean="0"/>
              <a:t>iharan</a:t>
            </a:r>
            <a:r>
              <a:rPr lang="fr-FR" sz="5400" b="1" dirty="0" smtClean="0"/>
              <a:t>-</a:t>
            </a:r>
            <a:r>
              <a:rPr lang="fr-FR" sz="5400" b="1" dirty="0" err="1" smtClean="0"/>
              <a:t>doza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smtClean="0">
                <a:solidFill>
                  <a:srgbClr val="FF0000"/>
                </a:solidFill>
              </a:rPr>
              <a:t>:,: O ! </a:t>
            </a:r>
            <a:r>
              <a:rPr lang="fr-FR" sz="5400" b="1" dirty="0" err="1" smtClean="0">
                <a:solidFill>
                  <a:srgbClr val="FF0000"/>
                </a:solidFill>
              </a:rPr>
              <a:t>modia</a:t>
            </a:r>
            <a:r>
              <a:rPr lang="fr-FR" sz="5400" b="1" dirty="0" smtClean="0">
                <a:solidFill>
                  <a:srgbClr val="FF0000"/>
                </a:solidFill>
              </a:rPr>
              <a:t>, O ! </a:t>
            </a:r>
            <a:r>
              <a:rPr lang="fr-FR" sz="5400" b="1" dirty="0" err="1" smtClean="0">
                <a:solidFill>
                  <a:srgbClr val="FF0000"/>
                </a:solidFill>
              </a:rPr>
              <a:t>modia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</a:t>
            </a:r>
            <a:r>
              <a:rPr lang="fr-FR" sz="5400" b="1" dirty="0" err="1" smtClean="0">
                <a:solidFill>
                  <a:srgbClr val="FF0000"/>
                </a:solidFill>
              </a:rPr>
              <a:t>Ialao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ditranao</a:t>
            </a:r>
            <a:r>
              <a:rPr lang="fr-FR" sz="5400" b="1" dirty="0" smtClean="0">
                <a:solidFill>
                  <a:srgbClr val="FF0000"/>
                </a:solidFill>
              </a:rPr>
              <a:t> :,: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3.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> ! </a:t>
            </a:r>
            <a:r>
              <a:rPr lang="fr-FR" sz="5400" b="1" dirty="0" err="1" smtClean="0"/>
              <a:t>manatòna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Dieny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antso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Fa ho </a:t>
            </a:r>
            <a:r>
              <a:rPr lang="fr-FR" sz="5400" b="1" dirty="0" err="1" smtClean="0"/>
              <a:t>avy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fotoana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Mbola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hanenenanao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smtClean="0">
                <a:solidFill>
                  <a:srgbClr val="FF0000"/>
                </a:solidFill>
              </a:rPr>
              <a:t>:,: O ! </a:t>
            </a:r>
            <a:r>
              <a:rPr lang="fr-FR" sz="5400" b="1" dirty="0" err="1" smtClean="0">
                <a:solidFill>
                  <a:srgbClr val="FF0000"/>
                </a:solidFill>
              </a:rPr>
              <a:t>avia</a:t>
            </a:r>
            <a:r>
              <a:rPr lang="fr-FR" sz="5400" b="1" dirty="0" smtClean="0">
                <a:solidFill>
                  <a:srgbClr val="FF0000"/>
                </a:solidFill>
              </a:rPr>
              <a:t>, O ! </a:t>
            </a:r>
            <a:r>
              <a:rPr lang="fr-FR" sz="5400" b="1" dirty="0" err="1" smtClean="0">
                <a:solidFill>
                  <a:srgbClr val="FF0000"/>
                </a:solidFill>
              </a:rPr>
              <a:t>avia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ankehitriny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 :,: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4.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> ! </a:t>
            </a:r>
            <a:r>
              <a:rPr lang="fr-FR" sz="5400" b="1" dirty="0" err="1" smtClean="0"/>
              <a:t>matokia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Tompo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mora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fo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Jeso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err="1" smtClean="0"/>
              <a:t>Izy</a:t>
            </a:r>
            <a:r>
              <a:rPr lang="fr-FR" sz="5400" b="1" dirty="0" smtClean="0"/>
              <a:t> dia </a:t>
            </a:r>
            <a:r>
              <a:rPr lang="fr-FR" sz="5400" b="1" dirty="0" err="1" smtClean="0"/>
              <a:t>tena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tia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Izay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mibebaka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tokoa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>
                <a:solidFill>
                  <a:srgbClr val="FF0000"/>
                </a:solidFill>
              </a:rPr>
              <a:t>   :,: </a:t>
            </a:r>
            <a:r>
              <a:rPr lang="fr-FR" sz="5400" b="1" dirty="0" err="1" smtClean="0">
                <a:solidFill>
                  <a:srgbClr val="FF0000"/>
                </a:solidFill>
              </a:rPr>
              <a:t>Matokia</a:t>
            </a:r>
            <a:r>
              <a:rPr lang="fr-FR" sz="5400" b="1" dirty="0" smtClean="0">
                <a:solidFill>
                  <a:srgbClr val="FF0000"/>
                </a:solidFill>
              </a:rPr>
              <a:t> ! </a:t>
            </a:r>
            <a:r>
              <a:rPr lang="fr-FR" sz="5400" b="1" dirty="0" err="1" smtClean="0">
                <a:solidFill>
                  <a:srgbClr val="FF0000"/>
                </a:solidFill>
              </a:rPr>
              <a:t>matokia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</a:t>
            </a:r>
            <a:r>
              <a:rPr lang="fr-FR" sz="5400" b="1" dirty="0" err="1" smtClean="0">
                <a:solidFill>
                  <a:srgbClr val="FF0000"/>
                </a:solidFill>
              </a:rPr>
              <a:t>Mibebaha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re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izao</a:t>
            </a:r>
            <a:r>
              <a:rPr lang="fr-FR" sz="5400" b="1" dirty="0" smtClean="0">
                <a:solidFill>
                  <a:srgbClr val="FF0000"/>
                </a:solidFill>
              </a:rPr>
              <a:t> :,: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5400" b="1" dirty="0" smtClean="0"/>
              <a:t>5. </a:t>
            </a:r>
            <a:r>
              <a:rPr lang="fr-FR" sz="5400" b="1" dirty="0" err="1" smtClean="0"/>
              <a:t>Ry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Sakaizan’ny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mpanota</a:t>
            </a:r>
            <a:r>
              <a:rPr lang="fr-FR" sz="5400" b="1" dirty="0" smtClean="0"/>
              <a:t>,</a:t>
            </a:r>
            <a:br>
              <a:rPr lang="fr-FR" sz="5400" b="1" dirty="0" smtClean="0"/>
            </a:br>
            <a:r>
              <a:rPr lang="fr-FR" sz="5400" b="1" dirty="0" smtClean="0"/>
              <a:t>    </a:t>
            </a:r>
            <a:r>
              <a:rPr lang="fr-FR" sz="5400" b="1" dirty="0" err="1" smtClean="0"/>
              <a:t>Ento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aho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;</a:t>
            </a:r>
            <a:br>
              <a:rPr lang="fr-FR" sz="5400" b="1" dirty="0" smtClean="0"/>
            </a:br>
            <a:r>
              <a:rPr lang="fr-FR" sz="5400" b="1" dirty="0" smtClean="0"/>
              <a:t>   He !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tenako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rehetra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    No </a:t>
            </a:r>
            <a:r>
              <a:rPr lang="fr-FR" sz="5400" b="1" dirty="0" err="1" smtClean="0"/>
              <a:t>atolotro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izao</a:t>
            </a:r>
            <a:r>
              <a:rPr lang="fr-FR" sz="5400" b="1" dirty="0" smtClean="0"/>
              <a:t> :</a:t>
            </a:r>
            <a:br>
              <a:rPr lang="fr-FR" sz="5400" b="1" dirty="0" smtClean="0"/>
            </a:br>
            <a:r>
              <a:rPr lang="fr-FR" sz="5400" b="1" dirty="0" smtClean="0"/>
              <a:t>   </a:t>
            </a:r>
            <a:r>
              <a:rPr lang="fr-FR" sz="5400" b="1" dirty="0" smtClean="0">
                <a:solidFill>
                  <a:srgbClr val="FF0000"/>
                </a:solidFill>
              </a:rPr>
              <a:t>:,: </a:t>
            </a:r>
            <a:r>
              <a:rPr lang="fr-FR" sz="5400" b="1" dirty="0" err="1" smtClean="0">
                <a:solidFill>
                  <a:srgbClr val="FF0000"/>
                </a:solidFill>
              </a:rPr>
              <a:t>Raisonao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re</a:t>
            </a:r>
            <a:r>
              <a:rPr lang="fr-FR" sz="5400" b="1" dirty="0" smtClean="0">
                <a:solidFill>
                  <a:srgbClr val="FF0000"/>
                </a:solidFill>
              </a:rPr>
              <a:t>, </a:t>
            </a:r>
            <a:r>
              <a:rPr lang="fr-FR" sz="5400" b="1" dirty="0" err="1" smtClean="0">
                <a:solidFill>
                  <a:srgbClr val="FF0000"/>
                </a:solidFill>
              </a:rPr>
              <a:t>raisonao</a:t>
            </a:r>
            <a:r>
              <a:rPr lang="fr-FR" sz="5400" b="1" dirty="0" smtClean="0">
                <a:solidFill>
                  <a:srgbClr val="FF0000"/>
                </a:solidFill>
              </a:rPr>
              <a:t> </a:t>
            </a:r>
            <a:r>
              <a:rPr lang="fr-FR" sz="5400" b="1" dirty="0" err="1" smtClean="0">
                <a:solidFill>
                  <a:srgbClr val="FF0000"/>
                </a:solidFill>
              </a:rPr>
              <a:t>re</a:t>
            </a:r>
            <a:r>
              <a:rPr lang="fr-FR" sz="5400" b="1" dirty="0" smtClean="0">
                <a:solidFill>
                  <a:srgbClr val="FF0000"/>
                </a:solidFill>
              </a:rPr>
              <a:t>,</a:t>
            </a:r>
            <a:br>
              <a:rPr lang="fr-FR" sz="5400" b="1" dirty="0" smtClean="0">
                <a:solidFill>
                  <a:srgbClr val="FF0000"/>
                </a:solidFill>
              </a:rPr>
            </a:br>
            <a:r>
              <a:rPr lang="fr-FR" sz="5400" b="1" dirty="0" smtClean="0">
                <a:solidFill>
                  <a:srgbClr val="FF0000"/>
                </a:solidFill>
              </a:rPr>
              <a:t>     Ho </a:t>
            </a:r>
            <a:r>
              <a:rPr lang="fr-FR" sz="5400" b="1" dirty="0" err="1" smtClean="0">
                <a:solidFill>
                  <a:srgbClr val="FF0000"/>
                </a:solidFill>
              </a:rPr>
              <a:t>fanati</a:t>
            </a:r>
            <a:r>
              <a:rPr lang="fr-FR" sz="5400" b="1" dirty="0" smtClean="0">
                <a:solidFill>
                  <a:srgbClr val="FF0000"/>
                </a:solidFill>
              </a:rPr>
              <a:t>-</a:t>
            </a:r>
            <a:r>
              <a:rPr lang="fr-FR" sz="5400" b="1" dirty="0" err="1" smtClean="0">
                <a:solidFill>
                  <a:srgbClr val="FF0000"/>
                </a:solidFill>
              </a:rPr>
              <a:t>tsitrakao</a:t>
            </a:r>
            <a:r>
              <a:rPr lang="fr-FR" sz="5400" b="1" dirty="0" smtClean="0">
                <a:solidFill>
                  <a:srgbClr val="FF0000"/>
                </a:solidFill>
              </a:rPr>
              <a:t> :,:</a:t>
            </a:r>
            <a:endParaRPr lang="fr-FR" sz="5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356  Ry mpanota ! mihevera</vt:lpstr>
      <vt:lpstr>1. Ry mpanota ! mihevera,     Fa miantso Kristy izao :    Izy ta-handray mpanota     Manatòna hianao :    :,: Mihainoa, mihainoa,      Ka ario ny ditranao :,:</vt:lpstr>
      <vt:lpstr>2. Ry mpanota ! miverena     Ao am-balan’i Jeso ;    Aza dia mirenireny,     Sao iharan-doza izao    :,: O ! modia, O ! modia,      Ialao ny ditranao :,:</vt:lpstr>
      <vt:lpstr>3. Ry mpanota ! manatòna     Dieny misy antso izao    Fa ho avy ny fotoana     Mbola hanenenanao :    :,: O ! avia, O ! avia,      Izao ankehitriny izao :,:</vt:lpstr>
      <vt:lpstr>4. Ry mpanota ! matokia,     Tompo mora fo Jeso ;    Izy dia tena tia     Izay mibebaka tokoa :    :,: Matokia ! matokia,      Mibebaha re izao :,:</vt:lpstr>
      <vt:lpstr>5. Ry Sakaizan’ny mpanota,     Ento aho ho Anao ;    He ! ny tenako rehetra     No atolotro izao :    :,: Raisonao re, raisonao re,      Ho fanati-tsitrakao :,: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356  Ry mpanota ! mihevera</dc:title>
  <dc:creator>TANTA Milefitra</dc:creator>
  <cp:lastModifiedBy>TANTA Milefitra</cp:lastModifiedBy>
  <cp:revision>1</cp:revision>
  <dcterms:created xsi:type="dcterms:W3CDTF">2014-08-11T09:14:25Z</dcterms:created>
  <dcterms:modified xsi:type="dcterms:W3CDTF">2014-08-11T09:19:42Z</dcterms:modified>
</cp:coreProperties>
</file>