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2DE2D-81F3-4BF3-A940-72716523E4E2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B1AD-39EB-4368-AA91-370ACF6D003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357 </a:t>
            </a:r>
            <a:br>
              <a:rPr lang="fr-FR" sz="7200" b="1" dirty="0" smtClean="0"/>
            </a:br>
            <a:r>
              <a:rPr lang="fr-FR" sz="7200" b="1" dirty="0" err="1" smtClean="0"/>
              <a:t>Efa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tonga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atý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tonga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atý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fiainana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Raiso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fiainanao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fiainana</a:t>
            </a:r>
            <a:r>
              <a:rPr lang="fr-FR" sz="5400" b="1" dirty="0" smtClean="0"/>
              <a:t>.</a:t>
            </a:r>
            <a:br>
              <a:rPr lang="fr-FR" sz="5400" b="1" dirty="0" smtClean="0"/>
            </a:br>
            <a:r>
              <a:rPr lang="fr-FR" sz="5400" b="1" dirty="0" smtClean="0"/>
              <a:t>   He !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tsara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manan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kery</a:t>
            </a:r>
            <a:r>
              <a:rPr lang="fr-FR" sz="5400" b="1" dirty="0" smtClean="0"/>
              <a:t> ;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err="1" smtClean="0">
                <a:solidFill>
                  <a:srgbClr val="FF0000"/>
                </a:solidFill>
              </a:rPr>
              <a:t>Tenin’ny</a:t>
            </a:r>
            <a:r>
              <a:rPr lang="fr-FR" sz="8000" b="1" dirty="0" smtClean="0">
                <a:solidFill>
                  <a:srgbClr val="FF0000"/>
                </a:solidFill>
              </a:rPr>
              <a:t> Ray</a:t>
            </a:r>
            <a:br>
              <a:rPr lang="fr-FR" sz="8000" b="1" dirty="0" smtClean="0">
                <a:solidFill>
                  <a:srgbClr val="FF0000"/>
                </a:solidFill>
              </a:rPr>
            </a:br>
            <a:r>
              <a:rPr lang="fr-FR" sz="8000" b="1" dirty="0" err="1" smtClean="0">
                <a:solidFill>
                  <a:srgbClr val="FF0000"/>
                </a:solidFill>
              </a:rPr>
              <a:t>Tsara</a:t>
            </a:r>
            <a:r>
              <a:rPr lang="fr-FR" sz="8000" b="1" dirty="0" smtClean="0">
                <a:solidFill>
                  <a:srgbClr val="FF0000"/>
                </a:solidFill>
              </a:rPr>
              <a:t> </a:t>
            </a:r>
            <a:r>
              <a:rPr lang="fr-FR" sz="8000" b="1" dirty="0" err="1" smtClean="0">
                <a:solidFill>
                  <a:srgbClr val="FF0000"/>
                </a:solidFill>
              </a:rPr>
              <a:t>tokoa</a:t>
            </a:r>
            <a:r>
              <a:rPr lang="fr-FR" sz="8000" b="1" dirty="0" smtClean="0">
                <a:solidFill>
                  <a:srgbClr val="FF0000"/>
                </a:solidFill>
              </a:rPr>
              <a:t/>
            </a:r>
            <a:br>
              <a:rPr lang="fr-FR" sz="8000" b="1" dirty="0" smtClean="0">
                <a:solidFill>
                  <a:srgbClr val="FF0000"/>
                </a:solidFill>
              </a:rPr>
            </a:br>
            <a:r>
              <a:rPr lang="fr-FR" sz="8000" b="1" dirty="0" smtClean="0">
                <a:solidFill>
                  <a:srgbClr val="FF0000"/>
                </a:solidFill>
              </a:rPr>
              <a:t>    </a:t>
            </a:r>
            <a:r>
              <a:rPr lang="fr-FR" sz="8000" b="1" dirty="0" err="1" smtClean="0">
                <a:solidFill>
                  <a:srgbClr val="FF0000"/>
                </a:solidFill>
              </a:rPr>
              <a:t>Teny</a:t>
            </a:r>
            <a:r>
              <a:rPr lang="fr-FR" sz="8000" b="1" dirty="0" smtClean="0">
                <a:solidFill>
                  <a:srgbClr val="FF0000"/>
                </a:solidFill>
              </a:rPr>
              <a:t> </a:t>
            </a:r>
            <a:r>
              <a:rPr lang="fr-FR" sz="8000" b="1" dirty="0" err="1" smtClean="0">
                <a:solidFill>
                  <a:srgbClr val="FF0000"/>
                </a:solidFill>
              </a:rPr>
              <a:t>fiainana</a:t>
            </a:r>
            <a:r>
              <a:rPr lang="fr-FR" sz="8000" b="1" dirty="0" smtClean="0">
                <a:solidFill>
                  <a:srgbClr val="FF0000"/>
                </a:solidFill>
              </a:rPr>
              <a:t>.</a:t>
            </a:r>
            <a:endParaRPr lang="fr-FR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2. Io no </a:t>
            </a:r>
            <a:r>
              <a:rPr lang="fr-FR" sz="5400" b="1" dirty="0" err="1" smtClean="0"/>
              <a:t>Filazantsara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soa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fiainana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mamy </a:t>
            </a:r>
            <a:r>
              <a:rPr lang="fr-FR" sz="5400" b="1" dirty="0" err="1" smtClean="0"/>
              <a:t>indrindra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fiainana</a:t>
            </a:r>
            <a:r>
              <a:rPr lang="fr-FR" sz="5400" b="1" dirty="0" smtClean="0"/>
              <a:t>.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Raisonao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nomeny</a:t>
            </a:r>
            <a:r>
              <a:rPr lang="fr-FR" sz="5400" b="1" dirty="0" smtClean="0"/>
              <a:t> :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err="1" smtClean="0">
                <a:solidFill>
                  <a:srgbClr val="FF0000"/>
                </a:solidFill>
              </a:rPr>
              <a:t>Tenin’ny</a:t>
            </a:r>
            <a:r>
              <a:rPr lang="fr-FR" sz="8000" b="1" dirty="0" smtClean="0">
                <a:solidFill>
                  <a:srgbClr val="FF0000"/>
                </a:solidFill>
              </a:rPr>
              <a:t> Ray</a:t>
            </a:r>
            <a:br>
              <a:rPr lang="fr-FR" sz="8000" b="1" dirty="0" smtClean="0">
                <a:solidFill>
                  <a:srgbClr val="FF0000"/>
                </a:solidFill>
              </a:rPr>
            </a:br>
            <a:r>
              <a:rPr lang="fr-FR" sz="8000" b="1" dirty="0" err="1" smtClean="0">
                <a:solidFill>
                  <a:srgbClr val="FF0000"/>
                </a:solidFill>
              </a:rPr>
              <a:t>Tsara</a:t>
            </a:r>
            <a:r>
              <a:rPr lang="fr-FR" sz="8000" b="1" dirty="0" smtClean="0">
                <a:solidFill>
                  <a:srgbClr val="FF0000"/>
                </a:solidFill>
              </a:rPr>
              <a:t> </a:t>
            </a:r>
            <a:r>
              <a:rPr lang="fr-FR" sz="8000" b="1" dirty="0" err="1" smtClean="0">
                <a:solidFill>
                  <a:srgbClr val="FF0000"/>
                </a:solidFill>
              </a:rPr>
              <a:t>tokoa</a:t>
            </a:r>
            <a:r>
              <a:rPr lang="fr-FR" sz="8000" b="1" dirty="0" smtClean="0">
                <a:solidFill>
                  <a:srgbClr val="FF0000"/>
                </a:solidFill>
              </a:rPr>
              <a:t/>
            </a:r>
            <a:br>
              <a:rPr lang="fr-FR" sz="8000" b="1" dirty="0" smtClean="0">
                <a:solidFill>
                  <a:srgbClr val="FF0000"/>
                </a:solidFill>
              </a:rPr>
            </a:br>
            <a:r>
              <a:rPr lang="fr-FR" sz="8000" b="1" dirty="0" smtClean="0">
                <a:solidFill>
                  <a:srgbClr val="FF0000"/>
                </a:solidFill>
              </a:rPr>
              <a:t>    </a:t>
            </a:r>
            <a:r>
              <a:rPr lang="fr-FR" sz="8000" b="1" dirty="0" err="1" smtClean="0">
                <a:solidFill>
                  <a:srgbClr val="FF0000"/>
                </a:solidFill>
              </a:rPr>
              <a:t>Teny</a:t>
            </a:r>
            <a:r>
              <a:rPr lang="fr-FR" sz="8000" b="1" dirty="0" smtClean="0">
                <a:solidFill>
                  <a:srgbClr val="FF0000"/>
                </a:solidFill>
              </a:rPr>
              <a:t> </a:t>
            </a:r>
            <a:r>
              <a:rPr lang="fr-FR" sz="8000" b="1" dirty="0" err="1" smtClean="0">
                <a:solidFill>
                  <a:srgbClr val="FF0000"/>
                </a:solidFill>
              </a:rPr>
              <a:t>fiainana</a:t>
            </a:r>
            <a:r>
              <a:rPr lang="fr-FR" sz="8000" b="1" dirty="0" smtClean="0">
                <a:solidFill>
                  <a:srgbClr val="FF0000"/>
                </a:solidFill>
              </a:rPr>
              <a:t>.</a:t>
            </a:r>
            <a:endParaRPr lang="fr-FR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> ! </a:t>
            </a:r>
            <a:r>
              <a:rPr lang="fr-FR" sz="5400" b="1" dirty="0" err="1" smtClean="0"/>
              <a:t>henoy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fiainana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Fa </a:t>
            </a:r>
            <a:r>
              <a:rPr lang="fr-FR" sz="5400" b="1" dirty="0" err="1" smtClean="0"/>
              <a:t>fiainana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fiainana</a:t>
            </a:r>
            <a:r>
              <a:rPr lang="fr-FR" sz="5400" b="1" dirty="0" smtClean="0"/>
              <a:t>.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Kristy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nomena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famonjena</a:t>
            </a:r>
            <a:r>
              <a:rPr lang="fr-FR" sz="5400" b="1" dirty="0" smtClean="0"/>
              <a:t> :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err="1" smtClean="0">
                <a:solidFill>
                  <a:srgbClr val="FF0000"/>
                </a:solidFill>
              </a:rPr>
              <a:t>Tenin’ny</a:t>
            </a:r>
            <a:r>
              <a:rPr lang="fr-FR" sz="8000" b="1" dirty="0" smtClean="0">
                <a:solidFill>
                  <a:srgbClr val="FF0000"/>
                </a:solidFill>
              </a:rPr>
              <a:t> Ray</a:t>
            </a:r>
            <a:br>
              <a:rPr lang="fr-FR" sz="8000" b="1" dirty="0" smtClean="0">
                <a:solidFill>
                  <a:srgbClr val="FF0000"/>
                </a:solidFill>
              </a:rPr>
            </a:br>
            <a:r>
              <a:rPr lang="fr-FR" sz="8000" b="1" dirty="0" err="1" smtClean="0">
                <a:solidFill>
                  <a:srgbClr val="FF0000"/>
                </a:solidFill>
              </a:rPr>
              <a:t>Tsara</a:t>
            </a:r>
            <a:r>
              <a:rPr lang="fr-FR" sz="8000" b="1" dirty="0" smtClean="0">
                <a:solidFill>
                  <a:srgbClr val="FF0000"/>
                </a:solidFill>
              </a:rPr>
              <a:t> </a:t>
            </a:r>
            <a:r>
              <a:rPr lang="fr-FR" sz="8000" b="1" dirty="0" err="1" smtClean="0">
                <a:solidFill>
                  <a:srgbClr val="FF0000"/>
                </a:solidFill>
              </a:rPr>
              <a:t>tokoa</a:t>
            </a:r>
            <a:r>
              <a:rPr lang="fr-FR" sz="8000" b="1" dirty="0" smtClean="0">
                <a:solidFill>
                  <a:srgbClr val="FF0000"/>
                </a:solidFill>
              </a:rPr>
              <a:t/>
            </a:r>
            <a:br>
              <a:rPr lang="fr-FR" sz="8000" b="1" dirty="0" smtClean="0">
                <a:solidFill>
                  <a:srgbClr val="FF0000"/>
                </a:solidFill>
              </a:rPr>
            </a:br>
            <a:r>
              <a:rPr lang="fr-FR" sz="8000" b="1" dirty="0" smtClean="0">
                <a:solidFill>
                  <a:srgbClr val="FF0000"/>
                </a:solidFill>
              </a:rPr>
              <a:t>    </a:t>
            </a:r>
            <a:r>
              <a:rPr lang="fr-FR" sz="8000" b="1" dirty="0" err="1" smtClean="0">
                <a:solidFill>
                  <a:srgbClr val="FF0000"/>
                </a:solidFill>
              </a:rPr>
              <a:t>Teny</a:t>
            </a:r>
            <a:r>
              <a:rPr lang="fr-FR" sz="8000" b="1" dirty="0" smtClean="0">
                <a:solidFill>
                  <a:srgbClr val="FF0000"/>
                </a:solidFill>
              </a:rPr>
              <a:t> </a:t>
            </a:r>
            <a:r>
              <a:rPr lang="fr-FR" sz="8000" b="1" dirty="0" err="1" smtClean="0">
                <a:solidFill>
                  <a:srgbClr val="FF0000"/>
                </a:solidFill>
              </a:rPr>
              <a:t>fiainana</a:t>
            </a:r>
            <a:r>
              <a:rPr lang="fr-FR" sz="8000" b="1" dirty="0" smtClean="0">
                <a:solidFill>
                  <a:srgbClr val="FF0000"/>
                </a:solidFill>
              </a:rPr>
              <a:t>.</a:t>
            </a:r>
            <a:endParaRPr lang="fr-FR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357  Efa tonga atý izao</vt:lpstr>
      <vt:lpstr>1. Efa tonga atý izao     Teny fiainana :    Raiso mba ho fiainanao,     Teny fiainana.    He ! ny teny tsara,     Teny manan-kery ;</vt:lpstr>
      <vt:lpstr>Tenin’ny Ray Tsara tokoa     Teny fiainana.</vt:lpstr>
      <vt:lpstr>2. Io no Filazantsara soa,     Teny fiainana :    Teny mamy indrindra koa,     Teny fiainana.    Raisonao ny teny,     Teny soa nomeny :</vt:lpstr>
      <vt:lpstr>Tenin’ny Ray Tsara tokoa     Teny fiainana.</vt:lpstr>
      <vt:lpstr>3. Ry mpanota ! henoy izao,     Teny fiainana :    Fa fiainana ho anao,     Teny fiainana.    Kristy no nomena     Mba ho famonjena :</vt:lpstr>
      <vt:lpstr>Tenin’ny Ray Tsara tokoa     Teny fiainana.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357  Efa tonga atý izao</dc:title>
  <dc:creator>TANTA Milefitra</dc:creator>
  <cp:lastModifiedBy>TANTA Milefitra</cp:lastModifiedBy>
  <cp:revision>1</cp:revision>
  <dcterms:created xsi:type="dcterms:W3CDTF">2014-08-11T09:19:45Z</dcterms:created>
  <dcterms:modified xsi:type="dcterms:W3CDTF">2014-08-11T09:24:19Z</dcterms:modified>
</cp:coreProperties>
</file>