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103B-8BBA-46F0-975C-121C01E1048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757F-C51E-4D29-AC63-6B82D28FDE9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358 </a:t>
            </a:r>
            <a:br>
              <a:rPr lang="fr-FR" sz="6600" b="1" dirty="0" smtClean="0"/>
            </a:br>
            <a:r>
              <a:rPr lang="fr-FR" sz="6600" b="1" dirty="0" smtClean="0"/>
              <a:t>He !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namako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mahantra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1. He !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namako</a:t>
            </a:r>
            <a:r>
              <a:rPr lang="fr-FR" b="1" dirty="0" smtClean="0"/>
              <a:t> </a:t>
            </a:r>
            <a:r>
              <a:rPr lang="fr-FR" b="1" dirty="0" err="1" smtClean="0"/>
              <a:t>mahantra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Indro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tia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Mpamonjy</a:t>
            </a:r>
            <a:r>
              <a:rPr lang="fr-FR" b="1" dirty="0" smtClean="0"/>
              <a:t> </a:t>
            </a:r>
            <a:r>
              <a:rPr lang="fr-FR" b="1" dirty="0" err="1" smtClean="0"/>
              <a:t>feno</a:t>
            </a:r>
            <a:r>
              <a:rPr lang="fr-FR" b="1" dirty="0" smtClean="0"/>
              <a:t> </a:t>
            </a:r>
            <a:r>
              <a:rPr lang="fr-FR" b="1" dirty="0" err="1" smtClean="0"/>
              <a:t>antra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No </a:t>
            </a:r>
            <a:r>
              <a:rPr lang="fr-FR" b="1" dirty="0" err="1" smtClean="0"/>
              <a:t>mitady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mania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Olom</a:t>
            </a:r>
            <a:r>
              <a:rPr lang="fr-FR" b="1" dirty="0" smtClean="0"/>
              <a:t>-</a:t>
            </a:r>
            <a:r>
              <a:rPr lang="fr-FR" b="1" dirty="0" err="1" smtClean="0"/>
              <a:t>bery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foiny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Ka na </a:t>
            </a:r>
            <a:r>
              <a:rPr lang="fr-FR" b="1" dirty="0" err="1" smtClean="0"/>
              <a:t>diso</a:t>
            </a:r>
            <a:r>
              <a:rPr lang="fr-FR" b="1" dirty="0" smtClean="0"/>
              <a:t> </a:t>
            </a:r>
            <a:r>
              <a:rPr lang="fr-FR" b="1" dirty="0" err="1" smtClean="0"/>
              <a:t>aza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FF0000"/>
                </a:solidFill>
              </a:rPr>
              <a:t>:,: </a:t>
            </a:r>
            <a:r>
              <a:rPr lang="fr-FR" b="1" dirty="0" err="1" smtClean="0">
                <a:solidFill>
                  <a:srgbClr val="FF0000"/>
                </a:solidFill>
              </a:rPr>
              <a:t>Mbola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tiany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sy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antsoiny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    Hanam-</a:t>
            </a:r>
            <a:r>
              <a:rPr lang="fr-FR" b="1" dirty="0" err="1" smtClean="0">
                <a:solidFill>
                  <a:srgbClr val="FF0000"/>
                </a:solidFill>
              </a:rPr>
              <a:t>pifaliam</a:t>
            </a:r>
            <a:r>
              <a:rPr lang="fr-FR" b="1" dirty="0" smtClean="0">
                <a:solidFill>
                  <a:srgbClr val="FF0000"/>
                </a:solidFill>
              </a:rPr>
              <a:t>-</a:t>
            </a:r>
            <a:r>
              <a:rPr lang="fr-FR" b="1" dirty="0" err="1" smtClean="0">
                <a:solidFill>
                  <a:srgbClr val="FF0000"/>
                </a:solidFill>
              </a:rPr>
              <a:t>be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He ! fa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misy</a:t>
            </a:r>
            <a:r>
              <a:rPr lang="fr-FR" b="1" dirty="0" smtClean="0"/>
              <a:t> </a:t>
            </a:r>
            <a:r>
              <a:rPr lang="fr-FR" b="1" dirty="0" err="1" smtClean="0"/>
              <a:t>fetra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homena</a:t>
            </a:r>
            <a:r>
              <a:rPr lang="fr-FR" b="1" dirty="0" smtClean="0"/>
              <a:t> lova </a:t>
            </a:r>
            <a:r>
              <a:rPr lang="fr-FR" b="1" dirty="0" err="1" smtClean="0"/>
              <a:t>soa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olona</a:t>
            </a:r>
            <a:r>
              <a:rPr lang="fr-FR" b="1" dirty="0" smtClean="0"/>
              <a:t> </a:t>
            </a:r>
            <a:r>
              <a:rPr lang="fr-FR" b="1" dirty="0" err="1" smtClean="0"/>
              <a:t>rehetra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Samy </a:t>
            </a:r>
            <a:r>
              <a:rPr lang="fr-FR" b="1" dirty="0" err="1" smtClean="0"/>
              <a:t>tiany</a:t>
            </a:r>
            <a:r>
              <a:rPr lang="fr-FR" b="1" dirty="0" smtClean="0"/>
              <a:t> </a:t>
            </a:r>
            <a:r>
              <a:rPr lang="fr-FR" b="1" dirty="0" err="1" smtClean="0"/>
              <a:t>avokoa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Nefa</a:t>
            </a:r>
            <a:r>
              <a:rPr lang="fr-FR" b="1" dirty="0" smtClean="0"/>
              <a:t>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hataka</a:t>
            </a:r>
            <a:r>
              <a:rPr lang="fr-FR" b="1" dirty="0" smtClean="0"/>
              <a:t>  </a:t>
            </a:r>
            <a:r>
              <a:rPr lang="fr-FR" b="1" dirty="0" err="1" smtClean="0"/>
              <a:t>andro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Dia </a:t>
            </a:r>
            <a:r>
              <a:rPr lang="fr-FR" b="1" dirty="0" err="1" smtClean="0"/>
              <a:t>hanenina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>
                <a:solidFill>
                  <a:srgbClr val="FF0000"/>
                </a:solidFill>
              </a:rPr>
              <a:t>   :,: </a:t>
            </a:r>
            <a:r>
              <a:rPr lang="fr-FR" b="1" dirty="0" err="1" smtClean="0">
                <a:solidFill>
                  <a:srgbClr val="FF0000"/>
                </a:solidFill>
              </a:rPr>
              <a:t>Misy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fetra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fotoana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    </a:t>
            </a:r>
            <a:r>
              <a:rPr lang="fr-FR" b="1" dirty="0" err="1" smtClean="0">
                <a:solidFill>
                  <a:srgbClr val="FF0000"/>
                </a:solidFill>
              </a:rPr>
              <a:t>Azo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amindrana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fo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Manatòna</a:t>
            </a:r>
            <a:r>
              <a:rPr lang="fr-FR" b="1" dirty="0" smtClean="0"/>
              <a:t> </a:t>
            </a:r>
            <a:r>
              <a:rPr lang="fr-FR" b="1" dirty="0" err="1" smtClean="0"/>
              <a:t>ankehitriny</a:t>
            </a:r>
            <a:r>
              <a:rPr lang="fr-FR" b="1" dirty="0" smtClean="0"/>
              <a:t>, 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</a:t>
            </a:r>
            <a:r>
              <a:rPr lang="fr-FR" b="1" dirty="0" err="1" smtClean="0"/>
              <a:t>ory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hesoriny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tsiny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Ka </a:t>
            </a:r>
            <a:r>
              <a:rPr lang="fr-FR" b="1" dirty="0" err="1" smtClean="0"/>
              <a:t>hadio</a:t>
            </a:r>
            <a:r>
              <a:rPr lang="fr-FR" b="1" dirty="0" smtClean="0"/>
              <a:t> </a:t>
            </a:r>
            <a:r>
              <a:rPr lang="fr-FR" b="1" dirty="0" err="1" smtClean="0"/>
              <a:t>indray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ota</a:t>
            </a:r>
            <a:r>
              <a:rPr lang="fr-FR" b="1" dirty="0" smtClean="0"/>
              <a:t> </a:t>
            </a:r>
            <a:r>
              <a:rPr lang="fr-FR" b="1" dirty="0" err="1" smtClean="0"/>
              <a:t>hosasany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Dia ho </a:t>
            </a:r>
            <a:r>
              <a:rPr lang="fr-FR" b="1" dirty="0" err="1" smtClean="0"/>
              <a:t>afaka</a:t>
            </a:r>
            <a:r>
              <a:rPr lang="fr-FR" b="1" dirty="0" smtClean="0"/>
              <a:t> </a:t>
            </a:r>
            <a:r>
              <a:rPr lang="fr-FR" b="1" dirty="0" err="1" smtClean="0"/>
              <a:t>avokoa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FF0000"/>
                </a:solidFill>
              </a:rPr>
              <a:t>:,: </a:t>
            </a:r>
            <a:r>
              <a:rPr lang="fr-FR" b="1" dirty="0" err="1" smtClean="0">
                <a:solidFill>
                  <a:srgbClr val="FF0000"/>
                </a:solidFill>
              </a:rPr>
              <a:t>Izany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re</a:t>
            </a:r>
            <a:r>
              <a:rPr lang="fr-FR" b="1" dirty="0" smtClean="0">
                <a:solidFill>
                  <a:srgbClr val="FF0000"/>
                </a:solidFill>
              </a:rPr>
              <a:t> no </a:t>
            </a:r>
            <a:r>
              <a:rPr lang="fr-FR" b="1" dirty="0" err="1" smtClean="0">
                <a:solidFill>
                  <a:srgbClr val="FF0000"/>
                </a:solidFill>
              </a:rPr>
              <a:t>fikasasny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    Ka </a:t>
            </a:r>
            <a:r>
              <a:rPr lang="fr-FR" b="1" dirty="0" err="1" smtClean="0">
                <a:solidFill>
                  <a:srgbClr val="FF0000"/>
                </a:solidFill>
              </a:rPr>
              <a:t>tsy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maintsy</a:t>
            </a:r>
            <a:r>
              <a:rPr lang="fr-FR" b="1" dirty="0" smtClean="0">
                <a:solidFill>
                  <a:srgbClr val="FF0000"/>
                </a:solidFill>
              </a:rPr>
              <a:t> to </a:t>
            </a:r>
            <a:r>
              <a:rPr lang="fr-FR" b="1" dirty="0" err="1" smtClean="0">
                <a:solidFill>
                  <a:srgbClr val="FF0000"/>
                </a:solidFill>
              </a:rPr>
              <a:t>tokoa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4. Fa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mandà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teny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maditra</a:t>
            </a:r>
            <a:r>
              <a:rPr lang="fr-FR" b="1" dirty="0" smtClean="0"/>
              <a:t>, </a:t>
            </a:r>
            <a:r>
              <a:rPr lang="fr-FR" b="1" dirty="0" err="1" smtClean="0"/>
              <a:t>mafy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Hampangain’ny</a:t>
            </a:r>
            <a:r>
              <a:rPr lang="fr-FR" b="1" dirty="0" smtClean="0"/>
              <a:t> </a:t>
            </a:r>
            <a:r>
              <a:rPr lang="fr-FR" b="1" dirty="0" err="1" smtClean="0"/>
              <a:t>teny</a:t>
            </a:r>
            <a:r>
              <a:rPr lang="fr-FR" b="1" dirty="0" smtClean="0"/>
              <a:t> </a:t>
            </a:r>
            <a:r>
              <a:rPr lang="fr-FR" b="1" dirty="0" err="1" smtClean="0"/>
              <a:t>reny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Fa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nety</a:t>
            </a:r>
            <a:r>
              <a:rPr lang="fr-FR" b="1" dirty="0" smtClean="0"/>
              <a:t> </a:t>
            </a:r>
            <a:r>
              <a:rPr lang="fr-FR" b="1" dirty="0" err="1" smtClean="0"/>
              <a:t>nakatò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no </a:t>
            </a:r>
            <a:r>
              <a:rPr lang="fr-FR" b="1" dirty="0" err="1" smtClean="0"/>
              <a:t>hitsara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hamaly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natao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>
                <a:solidFill>
                  <a:srgbClr val="FF0000"/>
                </a:solidFill>
              </a:rPr>
              <a:t>   :,: </a:t>
            </a:r>
            <a:r>
              <a:rPr lang="fr-FR" b="1" dirty="0" err="1" smtClean="0">
                <a:solidFill>
                  <a:srgbClr val="FF0000"/>
                </a:solidFill>
              </a:rPr>
              <a:t>Nefa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kosa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anjara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    Dia </a:t>
            </a:r>
            <a:r>
              <a:rPr lang="fr-FR" b="1" dirty="0" err="1" smtClean="0">
                <a:solidFill>
                  <a:srgbClr val="FF0000"/>
                </a:solidFill>
              </a:rPr>
              <a:t>miankina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aminao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358  He ! ry namako mahantra</vt:lpstr>
      <vt:lpstr>1. He ! ry namako mahantra,     Indro Jeso Tompo tia,    Ilay Mpamonjy feno antra,     No mitady ny mania ;    Olom-bery tsy mba foiny,     Ka na diso aza re,    :,: Mbola tiany sy antsoiny         Hanam-pifaliam-be :,:</vt:lpstr>
      <vt:lpstr>2. He ! fa tsy mba misy fetra     Ny homena lova soa    Fa ny olona rehetra     Samy tiany avokoa ;    Nefa  izay be hataka  andro     Dia hanenina tokoa ;    :,: Misy fetra ny fotoana         Azo amindrana fo :,:</vt:lpstr>
      <vt:lpstr>3. Manatòna ankehitriny,      Ry mpanota ory fo !    Mba hesoriny ny tsiny     Ka hadio indray ny fo ;    Fa ny ota hosasany     Dia ho afaka avokoa,    :,: Izany re no fikasasny         Ka tsy maintsy to tokoa :,:</vt:lpstr>
      <vt:lpstr>4. Fa izay mandà ny teny     Sy maditra, mafy fo,    Hampangain’ny teny reny,     Fa tsy nety nakatò ;    Jeso Tompo no hitsara     Sy hamaly ny natao,    :,: Nefa kosa ny anjara         Dia miankina aminao :,: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358  He ! ry namako mahantra</dc:title>
  <dc:creator>TANTA Milefitra</dc:creator>
  <cp:lastModifiedBy>TANTA Milefitra</cp:lastModifiedBy>
  <cp:revision>1</cp:revision>
  <dcterms:created xsi:type="dcterms:W3CDTF">2014-08-11T09:24:21Z</dcterms:created>
  <dcterms:modified xsi:type="dcterms:W3CDTF">2014-08-11T09:28:02Z</dcterms:modified>
</cp:coreProperties>
</file>