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1F6D-16CB-456A-8C48-CE4519DB756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71B8-966B-4C7B-810E-C9E2B12E43D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359</a:t>
            </a:r>
            <a:br>
              <a:rPr lang="fr-FR" sz="6000" b="1" dirty="0" smtClean="0"/>
            </a:b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renao</a:t>
            </a:r>
            <a:r>
              <a:rPr lang="fr-FR" sz="6000" b="1" dirty="0" smtClean="0"/>
              <a:t> va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feon’ny</a:t>
            </a:r>
            <a:r>
              <a:rPr lang="fr-FR" sz="6000" b="1" dirty="0" smtClean="0"/>
              <a:t> Ray,</a:t>
            </a:r>
            <a:br>
              <a:rPr lang="fr-FR" sz="6000" b="1" dirty="0" smtClean="0"/>
            </a:br>
            <a:endParaRPr lang="fr-FR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renao</a:t>
            </a:r>
            <a:r>
              <a:rPr lang="fr-FR" sz="5400" b="1" dirty="0" smtClean="0"/>
              <a:t> va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feon’ny</a:t>
            </a:r>
            <a:r>
              <a:rPr lang="fr-FR" sz="5400" b="1" dirty="0" smtClean="0"/>
              <a:t> Ray,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malahelo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</a:t>
            </a:r>
            <a:r>
              <a:rPr lang="fr-FR" sz="5400" b="1" dirty="0" smtClean="0"/>
              <a:t> !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Miantso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hoe</a:t>
            </a:r>
            <a:r>
              <a:rPr lang="fr-FR" sz="5400" b="1" dirty="0" smtClean="0"/>
              <a:t> : « </a:t>
            </a:r>
            <a:r>
              <a:rPr lang="fr-FR" sz="5400" b="1" dirty="0" err="1" smtClean="0"/>
              <a:t>Avia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avia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Modia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hianao</a:t>
            </a:r>
            <a:r>
              <a:rPr lang="fr-FR" sz="5400" b="1" dirty="0" smtClean="0"/>
              <a:t> ! »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2.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Rainao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be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fitiavana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Hifaly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aminao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Ka </a:t>
            </a:r>
            <a:r>
              <a:rPr lang="fr-FR" sz="6600" b="1" dirty="0" err="1" smtClean="0"/>
              <a:t>hanome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malalaka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 </a:t>
            </a:r>
            <a:r>
              <a:rPr lang="fr-FR" sz="6600" b="1" dirty="0" err="1" smtClean="0"/>
              <a:t>Raha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hody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hianao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3. Na </a:t>
            </a:r>
            <a:r>
              <a:rPr lang="fr-FR" sz="6600" b="1" dirty="0" err="1" smtClean="0"/>
              <a:t>diso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aza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hianao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Mitebiteby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koa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Rainao</a:t>
            </a:r>
            <a:r>
              <a:rPr lang="fr-FR" sz="6600" b="1" dirty="0" smtClean="0"/>
              <a:t> ta-</a:t>
            </a:r>
            <a:r>
              <a:rPr lang="fr-FR" sz="6600" b="1" dirty="0" err="1" smtClean="0"/>
              <a:t>handray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 Ho </a:t>
            </a:r>
            <a:r>
              <a:rPr lang="fr-FR" sz="6600" b="1" dirty="0" err="1" smtClean="0"/>
              <a:t>sambatra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tokoa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4. </a:t>
            </a:r>
            <a:r>
              <a:rPr lang="fr-FR" sz="6000" b="1" dirty="0" err="1" smtClean="0"/>
              <a:t>Modia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tranonao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arý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Mahantra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hianao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misy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zava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tsao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atý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Hahafa</a:t>
            </a:r>
            <a:r>
              <a:rPr lang="fr-FR" sz="6000" b="1" dirty="0" smtClean="0"/>
              <a:t>-po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5.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lamba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efa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rovitra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Hesorina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aminao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Ka </a:t>
            </a:r>
            <a:r>
              <a:rPr lang="fr-FR" sz="6600" b="1" dirty="0" err="1" smtClean="0"/>
              <a:t>hafa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tsara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lavitra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 No </a:t>
            </a:r>
            <a:r>
              <a:rPr lang="fr-FR" sz="6600" b="1" dirty="0" err="1" smtClean="0"/>
              <a:t>hitafianao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6.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maneke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teniny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Ankehitriny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</a:t>
            </a:r>
            <a:r>
              <a:rPr lang="fr-FR" sz="6600" b="1" dirty="0" err="1" smtClean="0"/>
              <a:t>Fandrao</a:t>
            </a:r>
            <a:r>
              <a:rPr lang="fr-FR" sz="6600" b="1" dirty="0" smtClean="0"/>
              <a:t> dia </a:t>
            </a:r>
            <a:r>
              <a:rPr lang="fr-FR" sz="6600" b="1" dirty="0" err="1" smtClean="0"/>
              <a:t>hisy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loza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re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 </a:t>
            </a:r>
            <a:r>
              <a:rPr lang="fr-FR" sz="6600" b="1" dirty="0" err="1" smtClean="0"/>
              <a:t>Hihatra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aminao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359 Tsy renao va ny feon’ny Ray, </vt:lpstr>
      <vt:lpstr>1. Tsy renao va ny feon’ny Ray,     Ry malahelo fo !    Miantso hoe : « Avia, avia,      Modia hianao ! »</vt:lpstr>
      <vt:lpstr>2. Ny Rainao be fitiavana     Hifaly aminao,    Ka hanome malalaka,      Raha hody hianao.</vt:lpstr>
      <vt:lpstr>3. Na diso aza hianao,     Mitebiteby koa,    Ny Rainao ta-handray anao      Ho sambatra tokoa.</vt:lpstr>
      <vt:lpstr>4. Modia an-tranonao arý,     Mahantra hianao ;    Tsy misy zava-tsao atý      Hahafa-po anao.</vt:lpstr>
      <vt:lpstr>5. Ny lamba efa rovitra     Hesorina aminao,    Ka hafa tsara lavitra      No hitafianao.</vt:lpstr>
      <vt:lpstr>6. Mba maneke ny teniny     Ankehitriny izao,    Fandrao dia hisy loza re      Hihatra aminao.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359 Tsy renao va ny feon’ny Ray, </dc:title>
  <dc:creator>TANTA Milefitra</dc:creator>
  <cp:lastModifiedBy>TANTA Milefitra</cp:lastModifiedBy>
  <cp:revision>1</cp:revision>
  <dcterms:created xsi:type="dcterms:W3CDTF">2014-08-11T09:28:04Z</dcterms:created>
  <dcterms:modified xsi:type="dcterms:W3CDTF">2014-08-11T09:33:19Z</dcterms:modified>
</cp:coreProperties>
</file>