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9F81-FC3D-4425-97FA-FD8E0660F6AB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646C-EACD-4AED-A968-B592D8F187A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 360 </a:t>
            </a:r>
            <a:br>
              <a:rPr lang="fr-FR" sz="6000" b="1" dirty="0" smtClean="0"/>
            </a:b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hevero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mpanota</a:t>
            </a:r>
            <a:r>
              <a:rPr lang="fr-FR" sz="6000" b="1" dirty="0" smtClean="0"/>
              <a:t> </a:t>
            </a:r>
            <a:endParaRPr lang="fr-F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1.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hevero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mpanota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nataon’ny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Tomponao</a:t>
            </a:r>
            <a:r>
              <a:rPr lang="fr-FR" sz="4000" b="1" dirty="0" smtClean="0"/>
              <a:t> :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Izy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manana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ota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Nefa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tonga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solonao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He !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lanitra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nafoiny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hidinany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tatý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Olom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bery</a:t>
            </a:r>
            <a:r>
              <a:rPr lang="fr-FR" sz="4000" b="1" dirty="0" smtClean="0"/>
              <a:t> no </a:t>
            </a:r>
            <a:r>
              <a:rPr lang="fr-FR" sz="4000" b="1" dirty="0" err="1" smtClean="0"/>
              <a:t>antsoiny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handova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arý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2.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hevero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mpanota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 Fa </a:t>
            </a:r>
            <a:r>
              <a:rPr lang="fr-FR" sz="4000" b="1" dirty="0" err="1" smtClean="0"/>
              <a:t>nijaly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Jeso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tia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Maty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tany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Gologota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hamory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mania,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Indro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latsa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dra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Nefa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diso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re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Fa </a:t>
            </a:r>
            <a:r>
              <a:rPr lang="fr-FR" sz="4000" b="1" dirty="0" err="1" smtClean="0"/>
              <a:t>nisolo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mpanompo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Izay</a:t>
            </a:r>
            <a:r>
              <a:rPr lang="fr-FR" sz="4000" b="1" dirty="0" smtClean="0"/>
              <a:t>  </a:t>
            </a:r>
            <a:r>
              <a:rPr lang="fr-FR" sz="4000" b="1" dirty="0" err="1" smtClean="0"/>
              <a:t>nanohitra</a:t>
            </a:r>
            <a:r>
              <a:rPr lang="fr-FR" sz="4000" b="1" dirty="0" smtClean="0"/>
              <a:t>   </a:t>
            </a:r>
            <a:r>
              <a:rPr lang="fr-FR" sz="4000" b="1" dirty="0" err="1" smtClean="0"/>
              <a:t>elabe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3.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hevero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mpanota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Alatsaho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am</a:t>
            </a:r>
            <a:r>
              <a:rPr lang="fr-FR" sz="4000" b="1" dirty="0" smtClean="0"/>
              <a:t>-po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Mahavery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re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ota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Raha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tsy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voadio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fo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Mangataha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ankehitriny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Dia </a:t>
            </a:r>
            <a:r>
              <a:rPr lang="fr-FR" sz="4000" b="1" dirty="0" err="1" smtClean="0"/>
              <a:t>hodiovin’i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Jeso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Fa </a:t>
            </a:r>
            <a:r>
              <a:rPr lang="fr-FR" sz="4000" b="1" dirty="0" err="1" smtClean="0"/>
              <a:t>izany</a:t>
            </a:r>
            <a:r>
              <a:rPr lang="fr-FR" sz="4000" b="1" dirty="0" smtClean="0"/>
              <a:t> no </a:t>
            </a:r>
            <a:r>
              <a:rPr lang="fr-FR" sz="4000" b="1" dirty="0" err="1" smtClean="0"/>
              <a:t>iriny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handraisanao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soa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4.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hevero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mpanota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fifonana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aminao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Hahafoizanao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ota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Tena </a:t>
            </a:r>
            <a:r>
              <a:rPr lang="fr-FR" sz="4000" b="1" dirty="0" err="1" smtClean="0"/>
              <a:t>fahavalonao</a:t>
            </a:r>
            <a:r>
              <a:rPr lang="fr-FR" sz="4000" b="1" dirty="0" smtClean="0"/>
              <a:t>.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Manatòna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hovonjena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Sao </a:t>
            </a:r>
            <a:r>
              <a:rPr lang="fr-FR" sz="4000" b="1" dirty="0" err="1" smtClean="0"/>
              <a:t>hiharan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doza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be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Manatòna</a:t>
            </a:r>
            <a:r>
              <a:rPr lang="fr-FR" sz="4000" b="1" dirty="0" smtClean="0"/>
              <a:t>, fa </a:t>
            </a:r>
            <a:r>
              <a:rPr lang="fr-FR" sz="4000" b="1" dirty="0" err="1" smtClean="0"/>
              <a:t>homena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Fifalian</a:t>
            </a:r>
            <a:r>
              <a:rPr lang="fr-FR" sz="4000" b="1" dirty="0" smtClean="0"/>
              <a:t>-</a:t>
            </a:r>
            <a:r>
              <a:rPr lang="fr-FR" sz="4000" b="1" dirty="0" err="1" smtClean="0"/>
              <a:t>dehibe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000" b="1" dirty="0" smtClean="0"/>
              <a:t>5. </a:t>
            </a:r>
            <a:r>
              <a:rPr lang="fr-FR" sz="4000" b="1" dirty="0" err="1" smtClean="0"/>
              <a:t>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hevero</a:t>
            </a:r>
            <a:r>
              <a:rPr lang="fr-FR" sz="4000" b="1" dirty="0" smtClean="0"/>
              <a:t>, </a:t>
            </a:r>
            <a:r>
              <a:rPr lang="fr-FR" sz="4000" b="1" dirty="0" err="1" smtClean="0"/>
              <a:t>ry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mpanota</a:t>
            </a:r>
            <a:r>
              <a:rPr lang="fr-FR" sz="4000" b="1" dirty="0" smtClean="0"/>
              <a:t> !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Inona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ary</a:t>
            </a:r>
            <a:r>
              <a:rPr lang="fr-FR" sz="4000" b="1" dirty="0" smtClean="0"/>
              <a:t> no </a:t>
            </a:r>
            <a:r>
              <a:rPr lang="fr-FR" sz="4000" b="1" dirty="0" err="1" smtClean="0"/>
              <a:t>hatao</a:t>
            </a:r>
            <a:r>
              <a:rPr lang="fr-FR" sz="4000" b="1" dirty="0" smtClean="0"/>
              <a:t> ?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Aza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mety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resin’ota</a:t>
            </a:r>
            <a:r>
              <a:rPr lang="fr-FR" sz="4000" b="1" dirty="0" smtClean="0"/>
              <a:t>,</a:t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Tiavo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Jeso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Tomponao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lalàny</a:t>
            </a:r>
            <a:r>
              <a:rPr lang="fr-FR" sz="4000" b="1" dirty="0" smtClean="0"/>
              <a:t> no </a:t>
            </a:r>
            <a:r>
              <a:rPr lang="fr-FR" sz="4000" b="1" dirty="0" err="1" smtClean="0"/>
              <a:t>araho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Sitrapony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tontosay</a:t>
            </a:r>
            <a:r>
              <a:rPr lang="fr-FR" sz="4000" b="1" dirty="0" smtClean="0"/>
              <a:t> ;</a:t>
            </a:r>
            <a:br>
              <a:rPr lang="fr-FR" sz="4000" b="1" dirty="0" smtClean="0"/>
            </a:br>
            <a:r>
              <a:rPr lang="fr-FR" sz="4000" b="1" dirty="0" smtClean="0"/>
              <a:t>   </a:t>
            </a:r>
            <a:r>
              <a:rPr lang="fr-FR" sz="4000" b="1" dirty="0" err="1" smtClean="0"/>
              <a:t>Nefa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Izy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angataho</a:t>
            </a:r>
            <a:r>
              <a:rPr lang="fr-FR" sz="4000" b="1" dirty="0" smtClean="0"/>
              <a:t/>
            </a:r>
            <a:br>
              <a:rPr lang="fr-FR" sz="4000" b="1" dirty="0" smtClean="0"/>
            </a:br>
            <a:r>
              <a:rPr lang="fr-FR" sz="4000" b="1" dirty="0" smtClean="0"/>
              <a:t>    </a:t>
            </a:r>
            <a:r>
              <a:rPr lang="fr-FR" sz="4000" b="1" dirty="0" err="1" smtClean="0"/>
              <a:t>Homba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anao</a:t>
            </a:r>
            <a:r>
              <a:rPr lang="fr-FR" sz="4000" b="1" dirty="0" smtClean="0"/>
              <a:t> </a:t>
            </a:r>
            <a:r>
              <a:rPr lang="fr-FR" sz="4000" b="1" dirty="0" err="1" smtClean="0"/>
              <a:t>mandrakizay</a:t>
            </a:r>
            <a:r>
              <a:rPr lang="fr-FR" sz="4000" b="1" dirty="0" smtClean="0"/>
              <a:t>.</a:t>
            </a:r>
            <a:endParaRPr lang="fr-FR" sz="4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 360  Mba hevero, ry mpanota </vt:lpstr>
      <vt:lpstr>1. Mba hevero, ry mpanota !     Ny nataon’ny Tomponao :    Izy tsy mba manana ota     Nefa tonga solonao ;    He ! ny lanitra nafoiny     Mba hidinany tatý    Olom-bery no antsoiny     Mba handova ny arý.</vt:lpstr>
      <vt:lpstr>2. Mba hevero, ry mpanota !     Fa nijaly Jeso tia,    Maty tany Gologota     Mba hamory ny mania,    Indro, latsa-dra ny Tompo     Nefa tsy mba diso re !    Fa nisolo ny mpanompo     Izay  nanohitra   elabe.</vt:lpstr>
      <vt:lpstr>3. Mba hevero, ry mpanota !     Alatsaho ao am-po ;    Mahavery re ny ota     Raha tsy voadio ny fo,    Mangataha ankehitriny,     Dia hodiovin’i Jeso,    Fa izany no iriny     Mba handraisanao ny soa.</vt:lpstr>
      <vt:lpstr>4. Mba hevero, ry mpanota !     Ny fifonana aminao    Hahafoizanao ny ota     Tena fahavalonao.    Manatòna hovonjena     Sao hiharan-doza be !    Manatòna, fa homena     Fifalian-dehibe.</vt:lpstr>
      <vt:lpstr>5. Mba hevero, ry mpanota !     Inona ary no hatao ?    Aza mety resin’ota,     Tiavo Jeso Tomponao ;    Ny lalàny no araho     Sitrapony tontosay ;    Nefa Izy angataho     Homba anao mandrakizay.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360  Mba hevero, ry mpanota </dc:title>
  <dc:creator>TANTA Milefitra</dc:creator>
  <cp:lastModifiedBy>TANTA Milefitra</cp:lastModifiedBy>
  <cp:revision>1</cp:revision>
  <dcterms:created xsi:type="dcterms:W3CDTF">2014-08-11T09:33:21Z</dcterms:created>
  <dcterms:modified xsi:type="dcterms:W3CDTF">2014-08-11T09:38:16Z</dcterms:modified>
</cp:coreProperties>
</file>