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1D22-F98E-466A-AF64-26D9F44FCB9B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1A69-367A-4E36-AFCA-916A0948C99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8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smtClean="0"/>
              <a:t>361</a:t>
            </a:r>
            <a:br>
              <a:rPr lang="fr-FR" sz="6000" b="1" smtClean="0"/>
            </a:br>
            <a:r>
              <a:rPr lang="fr-FR" sz="6000" b="1" smtClean="0"/>
              <a:t> </a:t>
            </a:r>
            <a:r>
              <a:rPr lang="fr-FR" sz="6000" b="1" dirty="0" err="1" smtClean="0"/>
              <a:t>Manatòna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malala</a:t>
            </a:r>
            <a:r>
              <a:rPr lang="fr-FR" sz="6000" b="1" dirty="0" smtClean="0"/>
              <a:t> </a:t>
            </a:r>
            <a:endParaRPr lang="fr-F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6600" b="1" dirty="0" smtClean="0"/>
              <a:t>1. </a:t>
            </a:r>
            <a:r>
              <a:rPr lang="fr-FR" sz="6000" b="1" dirty="0" err="1" smtClean="0"/>
              <a:t>Manatòna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malala</a:t>
            </a:r>
            <a:r>
              <a:rPr lang="fr-FR" sz="6600" b="1" dirty="0" smtClean="0"/>
              <a:t> !</a:t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An’i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Tomponao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Raiso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famonjena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:,: </a:t>
            </a:r>
            <a:r>
              <a:rPr lang="fr-FR" sz="6600" b="1" dirty="0" err="1" smtClean="0"/>
              <a:t>Tsy</a:t>
            </a:r>
            <a:r>
              <a:rPr lang="fr-FR" sz="6600" b="1" dirty="0" smtClean="0"/>
              <a:t> ho </a:t>
            </a:r>
            <a:r>
              <a:rPr lang="fr-FR" sz="6600" b="1" dirty="0" err="1" smtClean="0"/>
              <a:t>faty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hianao</a:t>
            </a:r>
            <a:r>
              <a:rPr lang="fr-FR" sz="6600" b="1" dirty="0" smtClean="0"/>
              <a:t> :,: 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2. </a:t>
            </a:r>
            <a:r>
              <a:rPr lang="fr-FR" sz="5400" b="1" dirty="0" err="1" smtClean="0"/>
              <a:t>Indro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, fa </a:t>
            </a:r>
            <a:r>
              <a:rPr lang="fr-FR" sz="5400" b="1" dirty="0" err="1" smtClean="0"/>
              <a:t>miandry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handray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Miverena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kivy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:,: </a:t>
            </a:r>
            <a:r>
              <a:rPr lang="fr-FR" sz="5400" b="1" dirty="0" err="1" smtClean="0"/>
              <a:t>Mazotoa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matokia</a:t>
            </a:r>
            <a:r>
              <a:rPr lang="fr-FR" sz="5400" b="1" dirty="0" smtClean="0"/>
              <a:t> :,: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mangataka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andro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Sao dia </a:t>
            </a:r>
            <a:r>
              <a:rPr lang="fr-FR" sz="5400" b="1" dirty="0" err="1" smtClean="0"/>
              <a:t>tratra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hariva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etý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Tahotra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horohoro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:,: </a:t>
            </a:r>
            <a:r>
              <a:rPr lang="fr-FR" sz="5400" b="1" dirty="0" err="1" smtClean="0"/>
              <a:t>Hampivadi</a:t>
            </a:r>
            <a:r>
              <a:rPr lang="fr-FR" sz="5400" b="1" dirty="0" smtClean="0"/>
              <a:t>-po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:,: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4.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homeny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Mampifaly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erý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Sady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ratsy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:,: </a:t>
            </a:r>
            <a:r>
              <a:rPr lang="fr-FR" sz="5400" b="1" dirty="0" err="1" smtClean="0"/>
              <a:t>Mandrosoa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tonga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arý</a:t>
            </a:r>
            <a:r>
              <a:rPr lang="fr-FR" sz="5400" b="1" dirty="0" smtClean="0"/>
              <a:t> :,: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361  Manatòna, ry malala </vt:lpstr>
      <vt:lpstr>1. Manatòna, ry malala !     An’i Jeso Tomponao ;    Raiso re ny famonjena,    :,: Tsy ho faty hianao :,: </vt:lpstr>
      <vt:lpstr>2. Indro Jeso, fa miandry     Mba handray anao izao ;    Miverena aza kivy,    :,: Mazotoa, sy matokia :,:</vt:lpstr>
      <vt:lpstr>3. Aza mba mangataka andro,     Sao dia tratra hariva etý    Tahotra sy horohoro     :,: Hampivadi-po anao :,:</vt:lpstr>
      <vt:lpstr>4. Ao ny tany soa homeny     Mampifaly fo erý    Sady tsy mba misy ratsy,    :,: Mandrosoa ho tonga arý :,: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361  Manatòna, ry malala </dc:title>
  <dc:creator>TANTA Milefitra</dc:creator>
  <cp:lastModifiedBy>TANTA Milefitra</cp:lastModifiedBy>
  <cp:revision>2</cp:revision>
  <dcterms:created xsi:type="dcterms:W3CDTF">2014-08-12T15:43:31Z</dcterms:created>
  <dcterms:modified xsi:type="dcterms:W3CDTF">2014-08-12T15:56:05Z</dcterms:modified>
</cp:coreProperties>
</file>