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59" r:id="rId7"/>
    <p:sldId id="263" r:id="rId8"/>
    <p:sldId id="260" r:id="rId9"/>
    <p:sldId id="262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580A-BD6C-4940-B79D-2A235A658AC0}" type="datetimeFigureOut">
              <a:rPr lang="fr-FR" smtClean="0"/>
              <a:t>12/08/2014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B685-D74A-424C-BF6D-4C4ED1F4C42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362 </a:t>
            </a:r>
            <a:br>
              <a:rPr lang="fr-FR" sz="5400" b="1" dirty="0" smtClean="0"/>
            </a:b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fantatrao</a:t>
            </a:r>
            <a:r>
              <a:rPr lang="fr-FR" sz="5400" b="1" dirty="0" smtClean="0"/>
              <a:t> va </a:t>
            </a:r>
            <a:r>
              <a:rPr lang="fr-FR" sz="5400" b="1" dirty="0" err="1" smtClean="0"/>
              <a:t>Ilay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namonjy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  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?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1.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fantatrao</a:t>
            </a:r>
            <a:r>
              <a:rPr lang="fr-FR" sz="4800" b="1" dirty="0" smtClean="0"/>
              <a:t> va </a:t>
            </a:r>
            <a:r>
              <a:rPr lang="fr-FR" sz="4800" b="1" dirty="0" err="1" smtClean="0"/>
              <a:t>Ilay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namonjy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        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 ?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havako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izao</a:t>
            </a:r>
            <a:r>
              <a:rPr lang="fr-FR" sz="4800" b="1" dirty="0" smtClean="0"/>
              <a:t> ?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Mitady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Ilay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namonjy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           </a:t>
            </a:r>
            <a:r>
              <a:rPr lang="fr-FR" sz="4800" b="1" dirty="0" err="1" smtClean="0"/>
              <a:t>anay</a:t>
            </a:r>
            <a:r>
              <a:rPr lang="fr-FR" sz="4800" b="1" dirty="0" smtClean="0"/>
              <a:t>.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Maniry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hamonjy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 ;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Mihainoa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hamonjy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Manao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hoe</a:t>
            </a:r>
            <a:r>
              <a:rPr lang="fr-FR" sz="5400" b="1" dirty="0" smtClean="0">
                <a:solidFill>
                  <a:srgbClr val="FF0000"/>
                </a:solidFill>
              </a:rPr>
              <a:t> : “ </a:t>
            </a:r>
            <a:r>
              <a:rPr lang="fr-FR" sz="5400" b="1" dirty="0" err="1" smtClean="0">
                <a:solidFill>
                  <a:srgbClr val="FF0000"/>
                </a:solidFill>
              </a:rPr>
              <a:t>Manatòna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anio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Na dia </a:t>
            </a:r>
            <a:r>
              <a:rPr lang="fr-FR" sz="5400" b="1" dirty="0" err="1" smtClean="0">
                <a:solidFill>
                  <a:srgbClr val="FF0000"/>
                </a:solidFill>
              </a:rPr>
              <a:t>be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aza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ratsy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natao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Dia </a:t>
            </a:r>
            <a:r>
              <a:rPr lang="fr-FR" sz="5400" b="1" dirty="0" err="1" smtClean="0">
                <a:solidFill>
                  <a:srgbClr val="FF0000"/>
                </a:solidFill>
              </a:rPr>
              <a:t>mety</a:t>
            </a:r>
            <a:r>
              <a:rPr lang="fr-FR" sz="5400" b="1" dirty="0" smtClean="0">
                <a:solidFill>
                  <a:srgbClr val="FF0000"/>
                </a:solidFill>
              </a:rPr>
              <a:t> ho </a:t>
            </a:r>
            <a:r>
              <a:rPr lang="fr-FR" sz="5400" b="1" dirty="0" err="1" smtClean="0">
                <a:solidFill>
                  <a:srgbClr val="FF0000"/>
                </a:solidFill>
              </a:rPr>
              <a:t>afaka</a:t>
            </a:r>
            <a:r>
              <a:rPr lang="fr-FR" sz="5400" b="1" dirty="0" smtClean="0">
                <a:solidFill>
                  <a:srgbClr val="FF0000"/>
                </a:solidFill>
              </a:rPr>
              <a:t> 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. ”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2. Fa </a:t>
            </a:r>
            <a:r>
              <a:rPr lang="fr-FR" sz="5400" b="1" dirty="0" err="1" smtClean="0"/>
              <a:t>tonga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tatý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Ilay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namonjy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  </a:t>
            </a:r>
            <a:r>
              <a:rPr lang="fr-FR" sz="5400" b="1" dirty="0" err="1" smtClean="0"/>
              <a:t>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 smtClean="0"/>
              <a:t>Ka </a:t>
            </a:r>
            <a:r>
              <a:rPr lang="fr-FR" sz="5400" b="1" dirty="0" err="1" smtClean="0"/>
              <a:t>nampijaliana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tokoa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namonjeny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 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Hamono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helokao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;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Mihainoa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hamonjy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Manao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hoe</a:t>
            </a:r>
            <a:r>
              <a:rPr lang="fr-FR" sz="5400" b="1" dirty="0" smtClean="0">
                <a:solidFill>
                  <a:srgbClr val="FF0000"/>
                </a:solidFill>
              </a:rPr>
              <a:t> : “ </a:t>
            </a:r>
            <a:r>
              <a:rPr lang="fr-FR" sz="5400" b="1" dirty="0" err="1" smtClean="0">
                <a:solidFill>
                  <a:srgbClr val="FF0000"/>
                </a:solidFill>
              </a:rPr>
              <a:t>Manatòna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anio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Na dia </a:t>
            </a:r>
            <a:r>
              <a:rPr lang="fr-FR" sz="5400" b="1" dirty="0" err="1" smtClean="0">
                <a:solidFill>
                  <a:srgbClr val="FF0000"/>
                </a:solidFill>
              </a:rPr>
              <a:t>be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aza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ratsy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natao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Dia </a:t>
            </a:r>
            <a:r>
              <a:rPr lang="fr-FR" sz="5400" b="1" dirty="0" err="1" smtClean="0">
                <a:solidFill>
                  <a:srgbClr val="FF0000"/>
                </a:solidFill>
              </a:rPr>
              <a:t>mety</a:t>
            </a:r>
            <a:r>
              <a:rPr lang="fr-FR" sz="5400" b="1" dirty="0" smtClean="0">
                <a:solidFill>
                  <a:srgbClr val="FF0000"/>
                </a:solidFill>
              </a:rPr>
              <a:t> ho </a:t>
            </a:r>
            <a:r>
              <a:rPr lang="fr-FR" sz="5400" b="1" dirty="0" err="1" smtClean="0">
                <a:solidFill>
                  <a:srgbClr val="FF0000"/>
                </a:solidFill>
              </a:rPr>
              <a:t>afaka</a:t>
            </a:r>
            <a:r>
              <a:rPr lang="fr-FR" sz="5400" b="1" dirty="0" smtClean="0">
                <a:solidFill>
                  <a:srgbClr val="FF0000"/>
                </a:solidFill>
              </a:rPr>
              <a:t> 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. ”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Misento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Ilay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namonjy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olo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mahantra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atý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Tomany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Ilay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namonjy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Fandrao</a:t>
            </a:r>
            <a:r>
              <a:rPr lang="fr-FR" sz="5400" b="1" dirty="0" smtClean="0"/>
              <a:t> dia ho </a:t>
            </a:r>
            <a:r>
              <a:rPr lang="fr-FR" sz="5400" b="1" dirty="0" err="1" smtClean="0"/>
              <a:t>very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arý</a:t>
            </a:r>
            <a:r>
              <a:rPr lang="fr-FR" sz="5400" b="1" dirty="0" smtClean="0"/>
              <a:t> ;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Mihainoa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hamonjy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Manao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hoe</a:t>
            </a:r>
            <a:r>
              <a:rPr lang="fr-FR" sz="5400" b="1" dirty="0" smtClean="0">
                <a:solidFill>
                  <a:srgbClr val="FF0000"/>
                </a:solidFill>
              </a:rPr>
              <a:t> : “ </a:t>
            </a:r>
            <a:r>
              <a:rPr lang="fr-FR" sz="5400" b="1" dirty="0" err="1" smtClean="0">
                <a:solidFill>
                  <a:srgbClr val="FF0000"/>
                </a:solidFill>
              </a:rPr>
              <a:t>Manatòna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anio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Na dia </a:t>
            </a:r>
            <a:r>
              <a:rPr lang="fr-FR" sz="5400" b="1" dirty="0" err="1" smtClean="0">
                <a:solidFill>
                  <a:srgbClr val="FF0000"/>
                </a:solidFill>
              </a:rPr>
              <a:t>be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aza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ratsy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natao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Dia </a:t>
            </a:r>
            <a:r>
              <a:rPr lang="fr-FR" sz="5400" b="1" dirty="0" err="1" smtClean="0">
                <a:solidFill>
                  <a:srgbClr val="FF0000"/>
                </a:solidFill>
              </a:rPr>
              <a:t>mety</a:t>
            </a:r>
            <a:r>
              <a:rPr lang="fr-FR" sz="5400" b="1" dirty="0" smtClean="0">
                <a:solidFill>
                  <a:srgbClr val="FF0000"/>
                </a:solidFill>
              </a:rPr>
              <a:t> ho </a:t>
            </a:r>
            <a:r>
              <a:rPr lang="fr-FR" sz="5400" b="1" dirty="0" err="1" smtClean="0">
                <a:solidFill>
                  <a:srgbClr val="FF0000"/>
                </a:solidFill>
              </a:rPr>
              <a:t>afaka</a:t>
            </a:r>
            <a:r>
              <a:rPr lang="fr-FR" sz="5400" b="1" dirty="0" smtClean="0">
                <a:solidFill>
                  <a:srgbClr val="FF0000"/>
                </a:solidFill>
              </a:rPr>
              <a:t> 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. ”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4. </a:t>
            </a:r>
            <a:r>
              <a:rPr lang="fr-FR" sz="5400" b="1" dirty="0" err="1" smtClean="0"/>
              <a:t>Henoinao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hamonjy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Hiadam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pinaritra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</a:t>
            </a:r>
            <a:r>
              <a:rPr lang="fr-FR" sz="5400" b="1" dirty="0" smtClean="0"/>
              <a:t>-po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Faingàna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handray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homeny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     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Dia lova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mety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lo</a:t>
            </a:r>
            <a:r>
              <a:rPr lang="fr-FR" sz="5400" b="1" dirty="0" smtClean="0"/>
              <a:t> ;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Mihainoa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hamonjy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Manao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hoe</a:t>
            </a:r>
            <a:r>
              <a:rPr lang="fr-FR" sz="5400" b="1" dirty="0" smtClean="0">
                <a:solidFill>
                  <a:srgbClr val="FF0000"/>
                </a:solidFill>
              </a:rPr>
              <a:t> : “ </a:t>
            </a:r>
            <a:r>
              <a:rPr lang="fr-FR" sz="5400" b="1" dirty="0" err="1" smtClean="0">
                <a:solidFill>
                  <a:srgbClr val="FF0000"/>
                </a:solidFill>
              </a:rPr>
              <a:t>Manatòna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anio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Na dia </a:t>
            </a:r>
            <a:r>
              <a:rPr lang="fr-FR" sz="5400" b="1" dirty="0" err="1" smtClean="0">
                <a:solidFill>
                  <a:srgbClr val="FF0000"/>
                </a:solidFill>
              </a:rPr>
              <a:t>be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aza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ratsy</a:t>
            </a:r>
            <a:r>
              <a:rPr lang="fr-FR" sz="5400" b="1" dirty="0" smtClean="0">
                <a:solidFill>
                  <a:srgbClr val="FF0000"/>
                </a:solidFill>
              </a:rPr>
              <a:t/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         </a:t>
            </a:r>
            <a:r>
              <a:rPr lang="fr-FR" sz="5400" b="1" dirty="0" err="1" smtClean="0">
                <a:solidFill>
                  <a:srgbClr val="FF0000"/>
                </a:solidFill>
              </a:rPr>
              <a:t>natao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Dia </a:t>
            </a:r>
            <a:r>
              <a:rPr lang="fr-FR" sz="5400" b="1" dirty="0" err="1" smtClean="0">
                <a:solidFill>
                  <a:srgbClr val="FF0000"/>
                </a:solidFill>
              </a:rPr>
              <a:t>mety</a:t>
            </a:r>
            <a:r>
              <a:rPr lang="fr-FR" sz="5400" b="1" dirty="0" smtClean="0">
                <a:solidFill>
                  <a:srgbClr val="FF0000"/>
                </a:solidFill>
              </a:rPr>
              <a:t> ho </a:t>
            </a:r>
            <a:r>
              <a:rPr lang="fr-FR" sz="5400" b="1" dirty="0" err="1" smtClean="0">
                <a:solidFill>
                  <a:srgbClr val="FF0000"/>
                </a:solidFill>
              </a:rPr>
              <a:t>afaka</a:t>
            </a:r>
            <a:r>
              <a:rPr lang="fr-FR" sz="5400" b="1" dirty="0" smtClean="0">
                <a:solidFill>
                  <a:srgbClr val="FF0000"/>
                </a:solidFill>
              </a:rPr>
              <a:t> 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. ”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362  Tsy fantatrao va Ilay namonjy                anao ?</vt:lpstr>
      <vt:lpstr>1. Tsy fantatrao va Ilay namonjy                anao ?    Ry havako ory izao ?    Mitady anao Ilay namonjy                anay.    Maniry hamonjy anao ;</vt:lpstr>
      <vt:lpstr> Mihainoa ny hamonjy anao      Manao hoe : “ Manatòna               anio,      Na dia be aza ny ratsy               natao,      Dia mety ho afaka  izao. ”</vt:lpstr>
      <vt:lpstr>2. Fa tonga tatý Ilay namonjy               anay Ka nampijaliana tokoa ;  Ny rany izay namonjeny               anay    Hamono ny helokao koa ;</vt:lpstr>
      <vt:lpstr> Mihainoa ny hamonjy anao      Manao hoe : “ Manatòna               anio,      Na dia be aza ny ratsy               natao,      Dia mety ho afaka  izao. ”</vt:lpstr>
      <vt:lpstr>3. Misento anao Ilay namonjy              anay,    Ry olo-mahantra atý !    Tomany anao Ilay namonjy             anay    Fandrao dia ho very arý ;</vt:lpstr>
      <vt:lpstr> Mihainoa ny hamonjy anao      Manao hoe : “ Manatòna               anio,      Na dia be aza ny ratsy               natao,      Dia mety ho afaka  izao. ”</vt:lpstr>
      <vt:lpstr>4. Henoinao izao ny hamonjy              anao,    Hiadam-pinaritra am-po ;    Faingàna handray ny homeny             anao    Dia lova tsy mety ho lo ;</vt:lpstr>
      <vt:lpstr> Mihainoa ny hamonjy anao      Manao hoe : “ Manatòna               anio,      Na dia be aza ny ratsy               natao,      Dia mety ho afaka  izao. ”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362  Tsy fantatrao va Ilay namonjy                anao ?</dc:title>
  <dc:creator>TANTA Milefitra</dc:creator>
  <cp:lastModifiedBy>TANTA Milefitra</cp:lastModifiedBy>
  <cp:revision>1</cp:revision>
  <dcterms:created xsi:type="dcterms:W3CDTF">2014-08-12T15:56:07Z</dcterms:created>
  <dcterms:modified xsi:type="dcterms:W3CDTF">2014-08-12T16:05:05Z</dcterms:modified>
</cp:coreProperties>
</file>