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30" d="100"/>
          <a:sy n="30" d="100"/>
        </p:scale>
        <p:origin x="-1656" y="-11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DD2D-17D4-441C-8B83-D5D61755E9F1}" type="datetimeFigureOut">
              <a:rPr lang="fr-FR" smtClean="0"/>
              <a:t>15/08/2014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377F-4514-4696-B952-463107DA7E7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DD2D-17D4-441C-8B83-D5D61755E9F1}" type="datetimeFigureOut">
              <a:rPr lang="fr-FR" smtClean="0"/>
              <a:t>15/08/2014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377F-4514-4696-B952-463107DA7E7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DD2D-17D4-441C-8B83-D5D61755E9F1}" type="datetimeFigureOut">
              <a:rPr lang="fr-FR" smtClean="0"/>
              <a:t>15/08/2014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377F-4514-4696-B952-463107DA7E7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DD2D-17D4-441C-8B83-D5D61755E9F1}" type="datetimeFigureOut">
              <a:rPr lang="fr-FR" smtClean="0"/>
              <a:t>15/08/2014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377F-4514-4696-B952-463107DA7E7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DD2D-17D4-441C-8B83-D5D61755E9F1}" type="datetimeFigureOut">
              <a:rPr lang="fr-FR" smtClean="0"/>
              <a:t>15/08/2014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377F-4514-4696-B952-463107DA7E7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DD2D-17D4-441C-8B83-D5D61755E9F1}" type="datetimeFigureOut">
              <a:rPr lang="fr-FR" smtClean="0"/>
              <a:t>15/08/2014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377F-4514-4696-B952-463107DA7E7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DD2D-17D4-441C-8B83-D5D61755E9F1}" type="datetimeFigureOut">
              <a:rPr lang="fr-FR" smtClean="0"/>
              <a:t>15/08/2014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377F-4514-4696-B952-463107DA7E7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DD2D-17D4-441C-8B83-D5D61755E9F1}" type="datetimeFigureOut">
              <a:rPr lang="fr-FR" smtClean="0"/>
              <a:t>15/08/2014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377F-4514-4696-B952-463107DA7E7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DD2D-17D4-441C-8B83-D5D61755E9F1}" type="datetimeFigureOut">
              <a:rPr lang="fr-FR" smtClean="0"/>
              <a:t>15/08/2014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377F-4514-4696-B952-463107DA7E7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DD2D-17D4-441C-8B83-D5D61755E9F1}" type="datetimeFigureOut">
              <a:rPr lang="fr-FR" smtClean="0"/>
              <a:t>15/08/2014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377F-4514-4696-B952-463107DA7E7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DD2D-17D4-441C-8B83-D5D61755E9F1}" type="datetimeFigureOut">
              <a:rPr lang="fr-FR" smtClean="0"/>
              <a:t>15/08/2014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377F-4514-4696-B952-463107DA7E7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CDD2D-17D4-441C-8B83-D5D61755E9F1}" type="datetimeFigureOut">
              <a:rPr lang="fr-FR" smtClean="0"/>
              <a:t>15/08/2014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C377F-4514-4696-B952-463107DA7E7F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7200" b="1" dirty="0" smtClean="0"/>
              <a:t>363 </a:t>
            </a:r>
            <a:br>
              <a:rPr lang="fr-FR" sz="7200" b="1" dirty="0" smtClean="0"/>
            </a:br>
            <a:r>
              <a:rPr lang="fr-FR" sz="7200" b="1" dirty="0" err="1" smtClean="0"/>
              <a:t>Ry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olo</a:t>
            </a:r>
            <a:r>
              <a:rPr lang="fr-FR" sz="7200" b="1" dirty="0" smtClean="0"/>
              <a:t>-</a:t>
            </a:r>
            <a:r>
              <a:rPr lang="fr-FR" sz="7200" b="1" dirty="0" err="1" smtClean="0"/>
              <a:t>mahantra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r>
              <a:rPr lang="fr-FR" sz="7200" b="1" dirty="0" smtClean="0"/>
              <a:t>    </a:t>
            </a:r>
            <a:r>
              <a:rPr lang="fr-FR" sz="7200" b="1" dirty="0" err="1" smtClean="0"/>
              <a:t>Mihainoa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izao</a:t>
            </a:r>
            <a:r>
              <a:rPr lang="fr-FR" sz="7200" b="1" dirty="0" smtClean="0"/>
              <a:t> </a:t>
            </a:r>
            <a:endParaRPr lang="fr-FR" sz="7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6000" b="1" dirty="0" smtClean="0"/>
              <a:t>1. </a:t>
            </a:r>
            <a:r>
              <a:rPr lang="fr-FR" sz="6000" b="1" dirty="0" err="1" smtClean="0"/>
              <a:t>Ry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olo</a:t>
            </a:r>
            <a:r>
              <a:rPr lang="fr-FR" sz="6000" b="1" dirty="0" smtClean="0"/>
              <a:t>-</a:t>
            </a:r>
            <a:r>
              <a:rPr lang="fr-FR" sz="6000" b="1" dirty="0" err="1" smtClean="0"/>
              <a:t>mahantra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fr-FR" sz="6000" b="1" dirty="0" smtClean="0"/>
              <a:t>    </a:t>
            </a:r>
            <a:r>
              <a:rPr lang="fr-FR" sz="6000" b="1" dirty="0" err="1" smtClean="0"/>
              <a:t>Mihainoa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izao</a:t>
            </a:r>
            <a:r>
              <a:rPr lang="fr-FR" sz="6000" b="1" dirty="0" smtClean="0"/>
              <a:t> !</a:t>
            </a:r>
            <a:br>
              <a:rPr lang="fr-FR" sz="6000" b="1" dirty="0" smtClean="0"/>
            </a:br>
            <a:r>
              <a:rPr lang="fr-FR" sz="6000" b="1" dirty="0" smtClean="0"/>
              <a:t>   </a:t>
            </a:r>
            <a:r>
              <a:rPr lang="fr-FR" sz="6000" b="1" dirty="0" err="1" smtClean="0"/>
              <a:t>Saino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tsara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teny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fr-FR" sz="6000" b="1" dirty="0" smtClean="0"/>
              <a:t>    </a:t>
            </a:r>
            <a:r>
              <a:rPr lang="fr-FR" sz="6000" b="1" dirty="0" err="1" smtClean="0"/>
              <a:t>Izay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lazaina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aminao</a:t>
            </a:r>
            <a:r>
              <a:rPr lang="fr-FR" sz="6000" b="1" dirty="0" smtClean="0"/>
              <a:t> ;</a:t>
            </a:r>
            <a:br>
              <a:rPr lang="fr-FR" sz="6000" b="1" dirty="0" smtClean="0"/>
            </a:br>
            <a:r>
              <a:rPr lang="fr-FR" sz="6000" b="1" dirty="0" smtClean="0"/>
              <a:t> </a:t>
            </a:r>
            <a:r>
              <a:rPr lang="fr-FR" sz="6000" b="1" dirty="0" err="1" smtClean="0">
                <a:solidFill>
                  <a:srgbClr val="00B050"/>
                </a:solidFill>
              </a:rPr>
              <a:t>Ry</a:t>
            </a:r>
            <a:r>
              <a:rPr lang="fr-FR" sz="6000" b="1" dirty="0" smtClean="0">
                <a:solidFill>
                  <a:srgbClr val="00B050"/>
                </a:solidFill>
              </a:rPr>
              <a:t> </a:t>
            </a:r>
            <a:r>
              <a:rPr lang="fr-FR" sz="6000" b="1" dirty="0" err="1" smtClean="0">
                <a:solidFill>
                  <a:srgbClr val="00B050"/>
                </a:solidFill>
              </a:rPr>
              <a:t>olo</a:t>
            </a:r>
            <a:r>
              <a:rPr lang="fr-FR" sz="6000" b="1" dirty="0" smtClean="0">
                <a:solidFill>
                  <a:srgbClr val="00B050"/>
                </a:solidFill>
              </a:rPr>
              <a:t>-</a:t>
            </a:r>
            <a:r>
              <a:rPr lang="fr-FR" sz="6000" b="1" dirty="0" err="1" smtClean="0">
                <a:solidFill>
                  <a:srgbClr val="00B050"/>
                </a:solidFill>
              </a:rPr>
              <a:t>mahantra</a:t>
            </a:r>
            <a:r>
              <a:rPr lang="fr-FR" sz="6000" b="1" dirty="0" smtClean="0">
                <a:solidFill>
                  <a:srgbClr val="00B050"/>
                </a:solidFill>
              </a:rPr>
              <a:t> !</a:t>
            </a:r>
            <a:br>
              <a:rPr lang="fr-FR" sz="6000" b="1" dirty="0" smtClean="0">
                <a:solidFill>
                  <a:srgbClr val="00B050"/>
                </a:solidFill>
              </a:rPr>
            </a:br>
            <a:r>
              <a:rPr lang="fr-FR" sz="6000" b="1" dirty="0" err="1" smtClean="0">
                <a:solidFill>
                  <a:srgbClr val="00B050"/>
                </a:solidFill>
              </a:rPr>
              <a:t>Modia</a:t>
            </a:r>
            <a:r>
              <a:rPr lang="fr-FR" sz="6000" b="1" dirty="0" smtClean="0">
                <a:solidFill>
                  <a:srgbClr val="00B050"/>
                </a:solidFill>
              </a:rPr>
              <a:t>, </a:t>
            </a:r>
            <a:r>
              <a:rPr lang="fr-FR" sz="6000" b="1" dirty="0" err="1" smtClean="0">
                <a:solidFill>
                  <a:srgbClr val="00B050"/>
                </a:solidFill>
              </a:rPr>
              <a:t>modia</a:t>
            </a:r>
            <a:endParaRPr lang="fr-FR" sz="60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6000" b="1" dirty="0" smtClean="0"/>
              <a:t>2. Fa </a:t>
            </a:r>
            <a:r>
              <a:rPr lang="fr-FR" sz="6000" b="1" dirty="0" err="1" smtClean="0"/>
              <a:t>ela</a:t>
            </a:r>
            <a:r>
              <a:rPr lang="fr-FR" sz="6000" b="1" dirty="0" smtClean="0"/>
              <a:t> dia </a:t>
            </a:r>
            <a:r>
              <a:rPr lang="fr-FR" sz="6000" b="1" dirty="0" err="1" smtClean="0"/>
              <a:t>ela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fr-FR" sz="6000" b="1" dirty="0" smtClean="0"/>
              <a:t>    </a:t>
            </a:r>
            <a:r>
              <a:rPr lang="fr-FR" sz="6000" b="1" dirty="0" err="1" smtClean="0"/>
              <a:t>Hianao</a:t>
            </a:r>
            <a:r>
              <a:rPr lang="fr-FR" sz="6000" b="1" dirty="0" smtClean="0"/>
              <a:t> no </a:t>
            </a:r>
            <a:r>
              <a:rPr lang="fr-FR" sz="6000" b="1" dirty="0" err="1" smtClean="0"/>
              <a:t>nania</a:t>
            </a:r>
            <a:r>
              <a:rPr lang="fr-FR" sz="6000" b="1" dirty="0" smtClean="0"/>
              <a:t>,</a:t>
            </a:r>
            <a:br>
              <a:rPr lang="fr-FR" sz="6000" b="1" dirty="0" smtClean="0"/>
            </a:br>
            <a:r>
              <a:rPr lang="fr-FR" sz="6000" b="1" dirty="0" smtClean="0"/>
              <a:t>   </a:t>
            </a:r>
            <a:r>
              <a:rPr lang="fr-FR" sz="6000" b="1" dirty="0" err="1" smtClean="0"/>
              <a:t>Tsy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nahita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tsara</a:t>
            </a:r>
            <a:r>
              <a:rPr lang="fr-FR" sz="6000" b="1" dirty="0" smtClean="0"/>
              <a:t>,</a:t>
            </a:r>
            <a:br>
              <a:rPr lang="fr-FR" sz="6000" b="1" dirty="0" smtClean="0"/>
            </a:br>
            <a:r>
              <a:rPr lang="fr-FR" sz="6000" b="1" dirty="0" smtClean="0"/>
              <a:t>    </a:t>
            </a:r>
            <a:r>
              <a:rPr lang="fr-FR" sz="6000" b="1" dirty="0" err="1" smtClean="0"/>
              <a:t>Tsy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nahazo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soa</a:t>
            </a:r>
            <a:r>
              <a:rPr lang="fr-FR" sz="6000" b="1" dirty="0" smtClean="0"/>
              <a:t> ;</a:t>
            </a:r>
            <a:br>
              <a:rPr lang="fr-FR" sz="6000" b="1" dirty="0" smtClean="0"/>
            </a:br>
            <a:r>
              <a:rPr lang="fr-FR" sz="6000" b="1" dirty="0" smtClean="0"/>
              <a:t> </a:t>
            </a:r>
            <a:r>
              <a:rPr lang="fr-FR" sz="6000" b="1" dirty="0" err="1" smtClean="0">
                <a:solidFill>
                  <a:srgbClr val="00B050"/>
                </a:solidFill>
              </a:rPr>
              <a:t>Ry</a:t>
            </a:r>
            <a:r>
              <a:rPr lang="fr-FR" sz="6000" b="1" dirty="0" smtClean="0">
                <a:solidFill>
                  <a:srgbClr val="00B050"/>
                </a:solidFill>
              </a:rPr>
              <a:t> </a:t>
            </a:r>
            <a:r>
              <a:rPr lang="fr-FR" sz="6000" b="1" dirty="0" err="1" smtClean="0">
                <a:solidFill>
                  <a:srgbClr val="00B050"/>
                </a:solidFill>
              </a:rPr>
              <a:t>olo</a:t>
            </a:r>
            <a:r>
              <a:rPr lang="fr-FR" sz="6000" b="1" dirty="0" smtClean="0">
                <a:solidFill>
                  <a:srgbClr val="00B050"/>
                </a:solidFill>
              </a:rPr>
              <a:t>-</a:t>
            </a:r>
            <a:r>
              <a:rPr lang="fr-FR" sz="6000" b="1" dirty="0" err="1" smtClean="0">
                <a:solidFill>
                  <a:srgbClr val="00B050"/>
                </a:solidFill>
              </a:rPr>
              <a:t>mahantra</a:t>
            </a:r>
            <a:r>
              <a:rPr lang="fr-FR" sz="6000" b="1" dirty="0" smtClean="0">
                <a:solidFill>
                  <a:srgbClr val="00B050"/>
                </a:solidFill>
              </a:rPr>
              <a:t> !</a:t>
            </a:r>
            <a:br>
              <a:rPr lang="fr-FR" sz="6000" b="1" dirty="0" smtClean="0">
                <a:solidFill>
                  <a:srgbClr val="00B050"/>
                </a:solidFill>
              </a:rPr>
            </a:br>
            <a:r>
              <a:rPr lang="fr-FR" sz="6000" b="1" dirty="0" err="1" smtClean="0">
                <a:solidFill>
                  <a:srgbClr val="00B050"/>
                </a:solidFill>
              </a:rPr>
              <a:t>Modia</a:t>
            </a:r>
            <a:r>
              <a:rPr lang="fr-FR" sz="6000" b="1" dirty="0" smtClean="0">
                <a:solidFill>
                  <a:srgbClr val="00B050"/>
                </a:solidFill>
              </a:rPr>
              <a:t>, </a:t>
            </a:r>
            <a:r>
              <a:rPr lang="fr-FR" sz="6000" b="1" dirty="0" err="1" smtClean="0">
                <a:solidFill>
                  <a:srgbClr val="00B050"/>
                </a:solidFill>
              </a:rPr>
              <a:t>modia</a:t>
            </a:r>
            <a:endParaRPr lang="fr-FR" sz="60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6000" b="1" dirty="0" smtClean="0"/>
              <a:t>3. </a:t>
            </a:r>
            <a:r>
              <a:rPr lang="fr-FR" sz="6000" b="1" dirty="0" err="1" smtClean="0"/>
              <a:t>Tsy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misy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mpiantra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fr-FR" sz="6000" b="1" dirty="0" smtClean="0"/>
              <a:t>    </a:t>
            </a:r>
            <a:r>
              <a:rPr lang="fr-FR" sz="6000" b="1" dirty="0" err="1" smtClean="0"/>
              <a:t>Mba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hitsinjo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anao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fr-FR" sz="6000" b="1" dirty="0" smtClean="0"/>
              <a:t>   </a:t>
            </a:r>
            <a:r>
              <a:rPr lang="fr-FR" sz="6000" b="1" dirty="0" err="1" smtClean="0"/>
              <a:t>Afa</a:t>
            </a:r>
            <a:r>
              <a:rPr lang="fr-FR" sz="6000" b="1" dirty="0" smtClean="0"/>
              <a:t>-</a:t>
            </a:r>
            <a:r>
              <a:rPr lang="fr-FR" sz="6000" b="1" dirty="0" err="1" smtClean="0"/>
              <a:t>tsy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Mpamonjy</a:t>
            </a:r>
            <a:r>
              <a:rPr lang="fr-FR" sz="6000" b="1" dirty="0" smtClean="0"/>
              <a:t>,</a:t>
            </a:r>
            <a:br>
              <a:rPr lang="fr-FR" sz="6000" b="1" dirty="0" smtClean="0"/>
            </a:br>
            <a:r>
              <a:rPr lang="fr-FR" sz="6000" b="1" dirty="0" smtClean="0"/>
              <a:t>    </a:t>
            </a:r>
            <a:r>
              <a:rPr lang="fr-FR" sz="6000" b="1" dirty="0" err="1" smtClean="0"/>
              <a:t>Izay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mitady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anao</a:t>
            </a:r>
            <a:r>
              <a:rPr lang="fr-FR" sz="6000" b="1" dirty="0" smtClean="0"/>
              <a:t> ; </a:t>
            </a:r>
            <a:br>
              <a:rPr lang="fr-FR" sz="6000" b="1" dirty="0" smtClean="0"/>
            </a:br>
            <a:r>
              <a:rPr lang="fr-FR" sz="6000" b="1" dirty="0" err="1" smtClean="0">
                <a:solidFill>
                  <a:srgbClr val="00B050"/>
                </a:solidFill>
              </a:rPr>
              <a:t>Ry</a:t>
            </a:r>
            <a:r>
              <a:rPr lang="fr-FR" sz="6000" b="1" dirty="0" smtClean="0">
                <a:solidFill>
                  <a:srgbClr val="00B050"/>
                </a:solidFill>
              </a:rPr>
              <a:t> </a:t>
            </a:r>
            <a:r>
              <a:rPr lang="fr-FR" sz="6000" b="1" dirty="0" err="1" smtClean="0">
                <a:solidFill>
                  <a:srgbClr val="00B050"/>
                </a:solidFill>
              </a:rPr>
              <a:t>olo</a:t>
            </a:r>
            <a:r>
              <a:rPr lang="fr-FR" sz="6000" b="1" dirty="0" smtClean="0">
                <a:solidFill>
                  <a:srgbClr val="00B050"/>
                </a:solidFill>
              </a:rPr>
              <a:t>-</a:t>
            </a:r>
            <a:r>
              <a:rPr lang="fr-FR" sz="6000" b="1" dirty="0" err="1" smtClean="0">
                <a:solidFill>
                  <a:srgbClr val="00B050"/>
                </a:solidFill>
              </a:rPr>
              <a:t>mahantra</a:t>
            </a:r>
            <a:r>
              <a:rPr lang="fr-FR" sz="6000" b="1" dirty="0" smtClean="0">
                <a:solidFill>
                  <a:srgbClr val="00B050"/>
                </a:solidFill>
              </a:rPr>
              <a:t> !</a:t>
            </a:r>
            <a:br>
              <a:rPr lang="fr-FR" sz="6000" b="1" dirty="0" smtClean="0">
                <a:solidFill>
                  <a:srgbClr val="00B050"/>
                </a:solidFill>
              </a:rPr>
            </a:br>
            <a:r>
              <a:rPr lang="fr-FR" sz="6000" b="1" dirty="0" err="1" smtClean="0">
                <a:solidFill>
                  <a:srgbClr val="00B050"/>
                </a:solidFill>
              </a:rPr>
              <a:t>Modia</a:t>
            </a:r>
            <a:r>
              <a:rPr lang="fr-FR" sz="6000" b="1" dirty="0" smtClean="0">
                <a:solidFill>
                  <a:srgbClr val="00B050"/>
                </a:solidFill>
              </a:rPr>
              <a:t>, </a:t>
            </a:r>
            <a:r>
              <a:rPr lang="fr-FR" sz="6000" b="1" dirty="0" err="1" smtClean="0">
                <a:solidFill>
                  <a:srgbClr val="00B050"/>
                </a:solidFill>
              </a:rPr>
              <a:t>modia</a:t>
            </a:r>
            <a:endParaRPr lang="fr-FR" sz="60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6000" b="1" dirty="0" smtClean="0"/>
              <a:t>4. </a:t>
            </a:r>
            <a:r>
              <a:rPr lang="fr-FR" sz="6000" b="1" dirty="0" err="1" smtClean="0"/>
              <a:t>Tsarovy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Rainao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fr-FR" sz="6000" b="1" dirty="0" smtClean="0"/>
              <a:t>    </a:t>
            </a:r>
            <a:r>
              <a:rPr lang="fr-FR" sz="6000" b="1" dirty="0" err="1" smtClean="0"/>
              <a:t>Malahelo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anao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fr-FR" sz="6000" b="1" dirty="0" smtClean="0"/>
              <a:t>   Ka </a:t>
            </a:r>
            <a:r>
              <a:rPr lang="fr-FR" sz="6000" b="1" dirty="0" err="1" smtClean="0"/>
              <a:t>miandry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tokoa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fr-FR" sz="6000" b="1" dirty="0" smtClean="0"/>
              <a:t>    </a:t>
            </a:r>
            <a:r>
              <a:rPr lang="fr-FR" sz="6000" b="1" dirty="0" err="1" smtClean="0"/>
              <a:t>Hampandroso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anao</a:t>
            </a:r>
            <a:r>
              <a:rPr lang="fr-FR" sz="6000" b="1" dirty="0" smtClean="0"/>
              <a:t> ;</a:t>
            </a:r>
            <a:br>
              <a:rPr lang="fr-FR" sz="6000" b="1" dirty="0" smtClean="0"/>
            </a:br>
            <a:r>
              <a:rPr lang="fr-FR" sz="6000" b="1" dirty="0" err="1" smtClean="0">
                <a:solidFill>
                  <a:srgbClr val="00B050"/>
                </a:solidFill>
              </a:rPr>
              <a:t>Ry</a:t>
            </a:r>
            <a:r>
              <a:rPr lang="fr-FR" sz="6000" b="1" dirty="0" smtClean="0">
                <a:solidFill>
                  <a:srgbClr val="00B050"/>
                </a:solidFill>
              </a:rPr>
              <a:t> </a:t>
            </a:r>
            <a:r>
              <a:rPr lang="fr-FR" sz="6000" b="1" dirty="0" err="1" smtClean="0">
                <a:solidFill>
                  <a:srgbClr val="00B050"/>
                </a:solidFill>
              </a:rPr>
              <a:t>olo</a:t>
            </a:r>
            <a:r>
              <a:rPr lang="fr-FR" sz="6000" b="1" dirty="0" smtClean="0">
                <a:solidFill>
                  <a:srgbClr val="00B050"/>
                </a:solidFill>
              </a:rPr>
              <a:t>-</a:t>
            </a:r>
            <a:r>
              <a:rPr lang="fr-FR" sz="6000" b="1" dirty="0" err="1" smtClean="0">
                <a:solidFill>
                  <a:srgbClr val="00B050"/>
                </a:solidFill>
              </a:rPr>
              <a:t>mahantra</a:t>
            </a:r>
            <a:r>
              <a:rPr lang="fr-FR" sz="6000" b="1" dirty="0" smtClean="0">
                <a:solidFill>
                  <a:srgbClr val="00B050"/>
                </a:solidFill>
              </a:rPr>
              <a:t> !</a:t>
            </a:r>
            <a:br>
              <a:rPr lang="fr-FR" sz="6000" b="1" dirty="0" smtClean="0">
                <a:solidFill>
                  <a:srgbClr val="00B050"/>
                </a:solidFill>
              </a:rPr>
            </a:br>
            <a:r>
              <a:rPr lang="fr-FR" sz="6000" b="1" dirty="0" err="1" smtClean="0">
                <a:solidFill>
                  <a:srgbClr val="00B050"/>
                </a:solidFill>
              </a:rPr>
              <a:t>Modia</a:t>
            </a:r>
            <a:r>
              <a:rPr lang="fr-FR" sz="6000" b="1" dirty="0" smtClean="0">
                <a:solidFill>
                  <a:srgbClr val="00B050"/>
                </a:solidFill>
              </a:rPr>
              <a:t>, </a:t>
            </a:r>
            <a:r>
              <a:rPr lang="fr-FR" sz="6000" b="1" dirty="0" err="1" smtClean="0">
                <a:solidFill>
                  <a:srgbClr val="00B050"/>
                </a:solidFill>
              </a:rPr>
              <a:t>modia</a:t>
            </a:r>
            <a:endParaRPr lang="fr-FR" sz="60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21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363  Ry olo-mahantra     Mihainoa izao </vt:lpstr>
      <vt:lpstr>1. Ry olo-mahantra     Mihainoa izao !    Saino tsara ny teny     Izay lazaina aminao ;  Ry olo-mahantra ! Modia, modia</vt:lpstr>
      <vt:lpstr>2. Fa ela dia ela     Hianao no nania,    Tsy nahita ny tsara,     Tsy nahazo ny soa ;  Ry olo-mahantra ! Modia, modia</vt:lpstr>
      <vt:lpstr>3. Tsy misy mpiantra     Mba hitsinjo anao    Afa-tsy ny Mpamonjy,     Izay mitady anao ;  Ry olo-mahantra ! Modia, modia</vt:lpstr>
      <vt:lpstr>4. Tsarovy ny Rainao     Malahelo anao    Ka miandry tokoa     Hampandroso anao ; Ry olo-mahantra ! Modia, modia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363  Ry olo-mahantra     Mihainoa izao </dc:title>
  <dc:creator>TANTA Milefitra</dc:creator>
  <cp:lastModifiedBy>TANTA Milefitra</cp:lastModifiedBy>
  <cp:revision>1</cp:revision>
  <dcterms:created xsi:type="dcterms:W3CDTF">2014-08-15T15:50:05Z</dcterms:created>
  <dcterms:modified xsi:type="dcterms:W3CDTF">2014-08-15T15:58:38Z</dcterms:modified>
</cp:coreProperties>
</file>