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30" d="100"/>
          <a:sy n="30" d="100"/>
        </p:scale>
        <p:origin x="-1656" y="-11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86C5-CA34-4E82-8B60-2721C37B2354}" type="datetimeFigureOut">
              <a:rPr lang="fr-FR" smtClean="0"/>
              <a:t>15/08/2014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B231-C93E-4E41-A0C7-7E357401236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86C5-CA34-4E82-8B60-2721C37B2354}" type="datetimeFigureOut">
              <a:rPr lang="fr-FR" smtClean="0"/>
              <a:t>15/08/2014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B231-C93E-4E41-A0C7-7E357401236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86C5-CA34-4E82-8B60-2721C37B2354}" type="datetimeFigureOut">
              <a:rPr lang="fr-FR" smtClean="0"/>
              <a:t>15/08/2014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B231-C93E-4E41-A0C7-7E357401236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86C5-CA34-4E82-8B60-2721C37B2354}" type="datetimeFigureOut">
              <a:rPr lang="fr-FR" smtClean="0"/>
              <a:t>15/08/2014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B231-C93E-4E41-A0C7-7E357401236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86C5-CA34-4E82-8B60-2721C37B2354}" type="datetimeFigureOut">
              <a:rPr lang="fr-FR" smtClean="0"/>
              <a:t>15/08/2014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B231-C93E-4E41-A0C7-7E357401236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86C5-CA34-4E82-8B60-2721C37B2354}" type="datetimeFigureOut">
              <a:rPr lang="fr-FR" smtClean="0"/>
              <a:t>15/08/2014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B231-C93E-4E41-A0C7-7E357401236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86C5-CA34-4E82-8B60-2721C37B2354}" type="datetimeFigureOut">
              <a:rPr lang="fr-FR" smtClean="0"/>
              <a:t>15/08/2014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B231-C93E-4E41-A0C7-7E357401236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86C5-CA34-4E82-8B60-2721C37B2354}" type="datetimeFigureOut">
              <a:rPr lang="fr-FR" smtClean="0"/>
              <a:t>15/08/2014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B231-C93E-4E41-A0C7-7E357401236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86C5-CA34-4E82-8B60-2721C37B2354}" type="datetimeFigureOut">
              <a:rPr lang="fr-FR" smtClean="0"/>
              <a:t>15/08/2014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B231-C93E-4E41-A0C7-7E357401236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86C5-CA34-4E82-8B60-2721C37B2354}" type="datetimeFigureOut">
              <a:rPr lang="fr-FR" smtClean="0"/>
              <a:t>15/08/2014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B231-C93E-4E41-A0C7-7E357401236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86C5-CA34-4E82-8B60-2721C37B2354}" type="datetimeFigureOut">
              <a:rPr lang="fr-FR" smtClean="0"/>
              <a:t>15/08/2014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1B231-C93E-4E41-A0C7-7E357401236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386C5-CA34-4E82-8B60-2721C37B2354}" type="datetimeFigureOut">
              <a:rPr lang="fr-FR" smtClean="0"/>
              <a:t>15/08/2014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1B231-C93E-4E41-A0C7-7E357401236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000" b="1" dirty="0" smtClean="0"/>
              <a:t>364</a:t>
            </a:r>
            <a:br>
              <a:rPr lang="fr-FR" sz="6000" b="1" dirty="0" smtClean="0"/>
            </a:br>
            <a:r>
              <a:rPr lang="fr-FR" sz="6000" b="1" dirty="0" err="1" smtClean="0"/>
              <a:t>Ry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mpanota</a:t>
            </a:r>
            <a:r>
              <a:rPr lang="fr-FR" sz="6000" b="1" dirty="0" smtClean="0"/>
              <a:t> ! </a:t>
            </a:r>
            <a:r>
              <a:rPr lang="fr-FR" sz="6000" b="1" dirty="0" err="1" smtClean="0"/>
              <a:t>ry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mpanota</a:t>
            </a:r>
            <a:r>
              <a:rPr lang="fr-FR" sz="6000" b="1" dirty="0" smtClean="0"/>
              <a:t> !</a:t>
            </a:r>
            <a:endParaRPr lang="fr-FR" sz="6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fr-FR" b="1" dirty="0" smtClean="0"/>
              <a:t>1. </a:t>
            </a:r>
            <a:r>
              <a:rPr lang="fr-FR" b="1" dirty="0" err="1" smtClean="0"/>
              <a:t>Ry</a:t>
            </a:r>
            <a:r>
              <a:rPr lang="fr-FR" b="1" dirty="0" smtClean="0"/>
              <a:t> </a:t>
            </a:r>
            <a:r>
              <a:rPr lang="fr-FR" b="1" dirty="0" err="1" smtClean="0"/>
              <a:t>mpanota</a:t>
            </a:r>
            <a:r>
              <a:rPr lang="fr-FR" b="1" dirty="0" smtClean="0"/>
              <a:t> ! </a:t>
            </a:r>
            <a:r>
              <a:rPr lang="fr-FR" b="1" dirty="0" err="1" smtClean="0"/>
              <a:t>ry</a:t>
            </a:r>
            <a:r>
              <a:rPr lang="fr-FR" b="1" dirty="0" smtClean="0"/>
              <a:t> </a:t>
            </a:r>
            <a:r>
              <a:rPr lang="fr-FR" b="1" dirty="0" err="1" smtClean="0"/>
              <a:t>mpanota</a:t>
            </a:r>
            <a:r>
              <a:rPr lang="fr-FR" b="1" dirty="0" smtClean="0"/>
              <a:t> !</a:t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Raiso</a:t>
            </a:r>
            <a:r>
              <a:rPr lang="fr-FR" b="1" dirty="0" smtClean="0"/>
              <a:t> </a:t>
            </a:r>
            <a:r>
              <a:rPr lang="fr-FR" b="1" dirty="0" err="1" smtClean="0"/>
              <a:t>Jeso</a:t>
            </a:r>
            <a:r>
              <a:rPr lang="fr-FR" b="1" dirty="0" smtClean="0"/>
              <a:t> </a:t>
            </a:r>
            <a:r>
              <a:rPr lang="fr-FR" b="1" dirty="0" err="1" smtClean="0"/>
              <a:t>Tomponao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Aza</a:t>
            </a:r>
            <a:r>
              <a:rPr lang="fr-FR" b="1" dirty="0" smtClean="0"/>
              <a:t> </a:t>
            </a:r>
            <a:r>
              <a:rPr lang="fr-FR" b="1" dirty="0" err="1" smtClean="0"/>
              <a:t>mba</a:t>
            </a:r>
            <a:r>
              <a:rPr lang="fr-FR" b="1" dirty="0" smtClean="0"/>
              <a:t> </a:t>
            </a:r>
            <a:r>
              <a:rPr lang="fr-FR" b="1" dirty="0" err="1" smtClean="0"/>
              <a:t>misalasala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Manatòna</a:t>
            </a:r>
            <a:r>
              <a:rPr lang="fr-FR" b="1" dirty="0" smtClean="0"/>
              <a:t> </a:t>
            </a:r>
            <a:r>
              <a:rPr lang="fr-FR" b="1" dirty="0" err="1" smtClean="0"/>
              <a:t>Azy</a:t>
            </a:r>
            <a:r>
              <a:rPr lang="fr-FR" b="1" dirty="0" smtClean="0"/>
              <a:t> </a:t>
            </a:r>
            <a:r>
              <a:rPr lang="fr-FR" b="1" dirty="0" err="1" smtClean="0"/>
              <a:t>izao</a:t>
            </a:r>
            <a:r>
              <a:rPr lang="fr-FR" b="1" dirty="0" smtClean="0"/>
              <a:t>.</a:t>
            </a:r>
            <a:br>
              <a:rPr lang="fr-FR" b="1" dirty="0" smtClean="0"/>
            </a:br>
            <a:r>
              <a:rPr lang="fr-FR" b="1" dirty="0" smtClean="0"/>
              <a:t>   Ka </a:t>
            </a:r>
            <a:r>
              <a:rPr lang="fr-FR" b="1" dirty="0" err="1" smtClean="0"/>
              <a:t>ekeo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feon’i</a:t>
            </a:r>
            <a:r>
              <a:rPr lang="fr-FR" b="1" dirty="0" smtClean="0"/>
              <a:t> </a:t>
            </a:r>
            <a:r>
              <a:rPr lang="fr-FR" b="1" dirty="0" err="1" smtClean="0"/>
              <a:t>Jeso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Izay</a:t>
            </a:r>
            <a:r>
              <a:rPr lang="fr-FR" b="1" dirty="0" smtClean="0"/>
              <a:t> </a:t>
            </a:r>
            <a:r>
              <a:rPr lang="fr-FR" b="1" dirty="0" err="1" smtClean="0"/>
              <a:t>nifona</a:t>
            </a:r>
            <a:r>
              <a:rPr lang="fr-FR" b="1" dirty="0" smtClean="0"/>
              <a:t> ho </a:t>
            </a:r>
            <a:r>
              <a:rPr lang="fr-FR" b="1" dirty="0" err="1" smtClean="0"/>
              <a:t>anao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Teo</a:t>
            </a:r>
            <a:r>
              <a:rPr lang="fr-FR" b="1" dirty="0" smtClean="0"/>
              <a:t> </a:t>
            </a:r>
            <a:r>
              <a:rPr lang="fr-FR" b="1" dirty="0" err="1" smtClean="0"/>
              <a:t>ambony</a:t>
            </a:r>
            <a:r>
              <a:rPr lang="fr-FR" b="1" dirty="0" smtClean="0"/>
              <a:t> </a:t>
            </a:r>
            <a:r>
              <a:rPr lang="fr-FR" b="1" dirty="0" err="1" smtClean="0"/>
              <a:t>hazo</a:t>
            </a:r>
            <a:r>
              <a:rPr lang="fr-FR" b="1" dirty="0" smtClean="0"/>
              <a:t> </a:t>
            </a:r>
            <a:r>
              <a:rPr lang="fr-FR" b="1" dirty="0" err="1" smtClean="0"/>
              <a:t>avo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Maty</a:t>
            </a:r>
            <a:r>
              <a:rPr lang="fr-FR" b="1" dirty="0" smtClean="0"/>
              <a:t> </a:t>
            </a:r>
            <a:r>
              <a:rPr lang="fr-FR" b="1" dirty="0" err="1" smtClean="0"/>
              <a:t>Izy</a:t>
            </a:r>
            <a:r>
              <a:rPr lang="fr-FR" b="1" dirty="0" smtClean="0"/>
              <a:t> ho </a:t>
            </a:r>
            <a:r>
              <a:rPr lang="fr-FR" b="1" dirty="0" err="1" smtClean="0"/>
              <a:t>anao</a:t>
            </a:r>
            <a:r>
              <a:rPr lang="fr-FR" b="1" dirty="0" smtClean="0"/>
              <a:t>.</a:t>
            </a:r>
            <a:endParaRPr lang="fr-FR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/>
              <a:t>2. </a:t>
            </a:r>
            <a:r>
              <a:rPr lang="fr-FR" b="1" dirty="0" err="1" smtClean="0"/>
              <a:t>Indro</a:t>
            </a:r>
            <a:r>
              <a:rPr lang="fr-FR" b="1" dirty="0" smtClean="0"/>
              <a:t> </a:t>
            </a:r>
            <a:r>
              <a:rPr lang="fr-FR" b="1" dirty="0" err="1" smtClean="0"/>
              <a:t>Jeso</a:t>
            </a:r>
            <a:r>
              <a:rPr lang="fr-FR" b="1" dirty="0" smtClean="0"/>
              <a:t>, </a:t>
            </a:r>
            <a:r>
              <a:rPr lang="fr-FR" b="1" dirty="0" err="1" smtClean="0"/>
              <a:t>ry</a:t>
            </a:r>
            <a:r>
              <a:rPr lang="fr-FR" b="1" dirty="0" smtClean="0"/>
              <a:t> </a:t>
            </a:r>
            <a:r>
              <a:rPr lang="fr-FR" b="1" dirty="0" err="1" smtClean="0"/>
              <a:t>mpanota</a:t>
            </a:r>
            <a:r>
              <a:rPr lang="fr-FR" b="1" dirty="0" smtClean="0"/>
              <a:t> !</a:t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Faly</a:t>
            </a:r>
            <a:r>
              <a:rPr lang="fr-FR" b="1" dirty="0" smtClean="0"/>
              <a:t> </a:t>
            </a:r>
            <a:r>
              <a:rPr lang="fr-FR" b="1" dirty="0" err="1" smtClean="0"/>
              <a:t>hohatoninao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Sady</a:t>
            </a:r>
            <a:r>
              <a:rPr lang="fr-FR" b="1" dirty="0" smtClean="0"/>
              <a:t> </a:t>
            </a:r>
            <a:r>
              <a:rPr lang="fr-FR" b="1" dirty="0" err="1" smtClean="0"/>
              <a:t>Tompo</a:t>
            </a:r>
            <a:r>
              <a:rPr lang="fr-FR" b="1" dirty="0" smtClean="0"/>
              <a:t> </a:t>
            </a:r>
            <a:r>
              <a:rPr lang="fr-FR" b="1" dirty="0" err="1" smtClean="0"/>
              <a:t>tsy</a:t>
            </a:r>
            <a:r>
              <a:rPr lang="fr-FR" b="1" dirty="0" smtClean="0"/>
              <a:t> </a:t>
            </a:r>
            <a:r>
              <a:rPr lang="fr-FR" b="1" dirty="0" err="1" smtClean="0"/>
              <a:t>mandatsa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Fa </a:t>
            </a:r>
            <a:r>
              <a:rPr lang="fr-FR" b="1" dirty="0" err="1" smtClean="0"/>
              <a:t>mamindra</a:t>
            </a:r>
            <a:r>
              <a:rPr lang="fr-FR" b="1" dirty="0" smtClean="0"/>
              <a:t> </a:t>
            </a:r>
            <a:r>
              <a:rPr lang="fr-FR" b="1" dirty="0" err="1" smtClean="0"/>
              <a:t>fo</a:t>
            </a:r>
            <a:r>
              <a:rPr lang="fr-FR" b="1" dirty="0" smtClean="0"/>
              <a:t> </a:t>
            </a:r>
            <a:r>
              <a:rPr lang="fr-FR" b="1" dirty="0" err="1" smtClean="0"/>
              <a:t>tokoa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Ka </a:t>
            </a:r>
            <a:r>
              <a:rPr lang="fr-FR" b="1" dirty="0" err="1" smtClean="0"/>
              <a:t>miteny</a:t>
            </a:r>
            <a:r>
              <a:rPr lang="fr-FR" b="1" dirty="0" smtClean="0"/>
              <a:t> </a:t>
            </a:r>
            <a:r>
              <a:rPr lang="fr-FR" b="1" dirty="0" err="1" smtClean="0"/>
              <a:t>moramora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Ta-</a:t>
            </a:r>
            <a:r>
              <a:rPr lang="fr-FR" b="1" dirty="0" err="1" smtClean="0"/>
              <a:t>hamela</a:t>
            </a:r>
            <a:r>
              <a:rPr lang="fr-FR" b="1" dirty="0" smtClean="0"/>
              <a:t> </a:t>
            </a:r>
            <a:r>
              <a:rPr lang="fr-FR" b="1" dirty="0" err="1" smtClean="0"/>
              <a:t>heloka</a:t>
            </a:r>
            <a:r>
              <a:rPr lang="fr-FR" b="1" dirty="0" smtClean="0"/>
              <a:t> :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Manatòna</a:t>
            </a:r>
            <a:r>
              <a:rPr lang="fr-FR" b="1" dirty="0" smtClean="0"/>
              <a:t>, </a:t>
            </a:r>
            <a:r>
              <a:rPr lang="fr-FR" b="1" dirty="0" err="1" smtClean="0"/>
              <a:t>ry</a:t>
            </a:r>
            <a:r>
              <a:rPr lang="fr-FR" b="1" dirty="0" smtClean="0"/>
              <a:t> </a:t>
            </a:r>
            <a:r>
              <a:rPr lang="fr-FR" b="1" dirty="0" err="1" smtClean="0"/>
              <a:t>mpanota</a:t>
            </a:r>
            <a:r>
              <a:rPr lang="fr-FR" b="1" dirty="0" smtClean="0"/>
              <a:t> !</a:t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Mba</a:t>
            </a:r>
            <a:r>
              <a:rPr lang="fr-FR" b="1" dirty="0" smtClean="0"/>
              <a:t> </a:t>
            </a:r>
            <a:r>
              <a:rPr lang="fr-FR" b="1" dirty="0" err="1" smtClean="0"/>
              <a:t>handray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avotrao</a:t>
            </a:r>
            <a:r>
              <a:rPr lang="fr-FR" b="1" dirty="0" smtClean="0"/>
              <a:t>.</a:t>
            </a:r>
            <a:endParaRPr lang="fr-FR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/>
              <a:t>3. </a:t>
            </a:r>
            <a:r>
              <a:rPr lang="fr-FR" b="1" dirty="0" err="1" smtClean="0"/>
              <a:t>Ry</a:t>
            </a:r>
            <a:r>
              <a:rPr lang="fr-FR" b="1" dirty="0" smtClean="0"/>
              <a:t> </a:t>
            </a:r>
            <a:r>
              <a:rPr lang="fr-FR" b="1" dirty="0" err="1" smtClean="0"/>
              <a:t>mpanota</a:t>
            </a:r>
            <a:r>
              <a:rPr lang="fr-FR" b="1" dirty="0" smtClean="0"/>
              <a:t> ! </a:t>
            </a:r>
            <a:r>
              <a:rPr lang="fr-FR" b="1" dirty="0" err="1" smtClean="0"/>
              <a:t>ry</a:t>
            </a:r>
            <a:r>
              <a:rPr lang="fr-FR" b="1" dirty="0" smtClean="0"/>
              <a:t> </a:t>
            </a:r>
            <a:r>
              <a:rPr lang="fr-FR" b="1" dirty="0" err="1" smtClean="0"/>
              <a:t>mpanota</a:t>
            </a:r>
            <a:r>
              <a:rPr lang="fr-FR" b="1" dirty="0" smtClean="0"/>
              <a:t> !</a:t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Misy</a:t>
            </a:r>
            <a:r>
              <a:rPr lang="fr-FR" b="1" dirty="0" smtClean="0"/>
              <a:t> </a:t>
            </a:r>
            <a:r>
              <a:rPr lang="fr-FR" b="1" dirty="0" err="1" smtClean="0"/>
              <a:t>vonjy</a:t>
            </a:r>
            <a:r>
              <a:rPr lang="fr-FR" b="1" dirty="0" smtClean="0"/>
              <a:t> ho </a:t>
            </a:r>
            <a:r>
              <a:rPr lang="fr-FR" b="1" dirty="0" err="1" smtClean="0"/>
              <a:t>anao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Ka </a:t>
            </a:r>
            <a:r>
              <a:rPr lang="fr-FR" b="1" dirty="0" err="1" smtClean="0"/>
              <a:t>toneo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alahelo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Mampahory</a:t>
            </a:r>
            <a:r>
              <a:rPr lang="fr-FR" b="1" dirty="0" smtClean="0"/>
              <a:t> </a:t>
            </a:r>
            <a:r>
              <a:rPr lang="fr-FR" b="1" dirty="0" err="1" smtClean="0"/>
              <a:t>fo</a:t>
            </a:r>
            <a:r>
              <a:rPr lang="fr-FR" b="1" dirty="0" smtClean="0"/>
              <a:t> </a:t>
            </a:r>
            <a:r>
              <a:rPr lang="fr-FR" b="1" dirty="0" err="1" smtClean="0"/>
              <a:t>anao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Aza</a:t>
            </a:r>
            <a:r>
              <a:rPr lang="fr-FR" b="1" dirty="0" smtClean="0"/>
              <a:t> </a:t>
            </a:r>
            <a:r>
              <a:rPr lang="fr-FR" b="1" dirty="0" err="1" smtClean="0"/>
              <a:t>mety</a:t>
            </a:r>
            <a:r>
              <a:rPr lang="fr-FR" b="1" dirty="0" smtClean="0"/>
              <a:t> </a:t>
            </a:r>
            <a:r>
              <a:rPr lang="fr-FR" b="1" dirty="0" err="1" smtClean="0"/>
              <a:t>resin’ota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Fa </a:t>
            </a:r>
            <a:r>
              <a:rPr lang="fr-FR" b="1" dirty="0" err="1" smtClean="0"/>
              <a:t>jereo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Tomponao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Izy</a:t>
            </a:r>
            <a:r>
              <a:rPr lang="fr-FR" b="1" dirty="0" smtClean="0"/>
              <a:t> no </a:t>
            </a:r>
            <a:r>
              <a:rPr lang="fr-FR" b="1" dirty="0" err="1" smtClean="0"/>
              <a:t>handresy</a:t>
            </a:r>
            <a:r>
              <a:rPr lang="fr-FR" b="1" dirty="0" smtClean="0"/>
              <a:t> </a:t>
            </a:r>
            <a:r>
              <a:rPr lang="fr-FR" b="1" dirty="0" err="1" smtClean="0"/>
              <a:t>tsara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Izay</a:t>
            </a:r>
            <a:r>
              <a:rPr lang="fr-FR" b="1" dirty="0" smtClean="0"/>
              <a:t> </a:t>
            </a:r>
            <a:r>
              <a:rPr lang="fr-FR" b="1" dirty="0" err="1" smtClean="0"/>
              <a:t>miady</a:t>
            </a:r>
            <a:r>
              <a:rPr lang="fr-FR" b="1" dirty="0" smtClean="0"/>
              <a:t> </a:t>
            </a:r>
            <a:r>
              <a:rPr lang="fr-FR" b="1" dirty="0" err="1" smtClean="0"/>
              <a:t>aminao</a:t>
            </a:r>
            <a:r>
              <a:rPr lang="fr-FR" b="1" dirty="0" smtClean="0"/>
              <a:t>.</a:t>
            </a:r>
            <a:endParaRPr lang="fr-FR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/>
              <a:t>4. </a:t>
            </a:r>
            <a:r>
              <a:rPr lang="fr-FR" b="1" dirty="0" err="1" smtClean="0"/>
              <a:t>Hianao</a:t>
            </a:r>
            <a:r>
              <a:rPr lang="fr-FR" b="1" dirty="0" smtClean="0"/>
              <a:t> </a:t>
            </a:r>
            <a:r>
              <a:rPr lang="fr-FR" b="1" dirty="0" err="1" smtClean="0"/>
              <a:t>tsy</a:t>
            </a:r>
            <a:r>
              <a:rPr lang="fr-FR" b="1" dirty="0" smtClean="0"/>
              <a:t> </a:t>
            </a:r>
            <a:r>
              <a:rPr lang="fr-FR" b="1" dirty="0" err="1" smtClean="0"/>
              <a:t>manan</a:t>
            </a:r>
            <a:r>
              <a:rPr lang="fr-FR" b="1" dirty="0" smtClean="0"/>
              <a:t>-</a:t>
            </a:r>
            <a:r>
              <a:rPr lang="fr-FR" b="1" dirty="0" err="1" smtClean="0"/>
              <a:t>toky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Ho </a:t>
            </a:r>
            <a:r>
              <a:rPr lang="fr-FR" b="1" dirty="0" err="1" smtClean="0"/>
              <a:t>mpamela</a:t>
            </a:r>
            <a:r>
              <a:rPr lang="fr-FR" b="1" dirty="0" smtClean="0"/>
              <a:t> </a:t>
            </a:r>
            <a:r>
              <a:rPr lang="fr-FR" b="1" dirty="0" err="1" smtClean="0"/>
              <a:t>heloka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Afa</a:t>
            </a:r>
            <a:r>
              <a:rPr lang="fr-FR" b="1" dirty="0" smtClean="0"/>
              <a:t>-</a:t>
            </a:r>
            <a:r>
              <a:rPr lang="fr-FR" b="1" dirty="0" err="1" smtClean="0"/>
              <a:t>tsy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Tompo</a:t>
            </a:r>
            <a:r>
              <a:rPr lang="fr-FR" b="1" dirty="0" smtClean="0"/>
              <a:t> </a:t>
            </a:r>
            <a:r>
              <a:rPr lang="fr-FR" b="1" dirty="0" err="1" smtClean="0"/>
              <a:t>Jeso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Ilay</a:t>
            </a:r>
            <a:r>
              <a:rPr lang="fr-FR" b="1" dirty="0" smtClean="0"/>
              <a:t> </a:t>
            </a:r>
            <a:r>
              <a:rPr lang="fr-FR" b="1" dirty="0" err="1" smtClean="0"/>
              <a:t>nanavotra</a:t>
            </a:r>
            <a:r>
              <a:rPr lang="fr-FR" b="1" dirty="0" smtClean="0"/>
              <a:t> </a:t>
            </a:r>
            <a:r>
              <a:rPr lang="fr-FR" b="1" dirty="0" err="1" smtClean="0"/>
              <a:t>aina</a:t>
            </a:r>
            <a:r>
              <a:rPr lang="fr-FR" b="1" dirty="0" smtClean="0"/>
              <a:t> </a:t>
            </a:r>
            <a:r>
              <a:rPr lang="fr-FR" b="1" dirty="0" err="1" smtClean="0"/>
              <a:t>anao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smtClean="0"/>
              <a:t>   Ka </a:t>
            </a:r>
            <a:r>
              <a:rPr lang="fr-FR" b="1" dirty="0" err="1" smtClean="0"/>
              <a:t>aza</a:t>
            </a:r>
            <a:r>
              <a:rPr lang="fr-FR" b="1" dirty="0" smtClean="0"/>
              <a:t> </a:t>
            </a:r>
            <a:r>
              <a:rPr lang="fr-FR" b="1" dirty="0" err="1" smtClean="0"/>
              <a:t>mba</a:t>
            </a:r>
            <a:r>
              <a:rPr lang="fr-FR" b="1" dirty="0" smtClean="0"/>
              <a:t> </a:t>
            </a:r>
            <a:r>
              <a:rPr lang="fr-FR" b="1" dirty="0" err="1" smtClean="0"/>
              <a:t>misalasala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Ry</a:t>
            </a:r>
            <a:r>
              <a:rPr lang="fr-FR" b="1" dirty="0" smtClean="0"/>
              <a:t> </a:t>
            </a:r>
            <a:r>
              <a:rPr lang="fr-FR" b="1" dirty="0" err="1" smtClean="0"/>
              <a:t>mpanota</a:t>
            </a:r>
            <a:r>
              <a:rPr lang="fr-FR" b="1" dirty="0" smtClean="0"/>
              <a:t> </a:t>
            </a:r>
            <a:r>
              <a:rPr lang="fr-FR" b="1" dirty="0" err="1" smtClean="0"/>
              <a:t>very</a:t>
            </a:r>
            <a:r>
              <a:rPr lang="fr-FR" b="1" dirty="0" smtClean="0"/>
              <a:t> ô !</a:t>
            </a:r>
            <a:br>
              <a:rPr lang="fr-FR" b="1" dirty="0" smtClean="0"/>
            </a:br>
            <a:r>
              <a:rPr lang="fr-FR" b="1" dirty="0" smtClean="0"/>
              <a:t>   Fa </a:t>
            </a:r>
            <a:r>
              <a:rPr lang="fr-FR" b="1" dirty="0" err="1" smtClean="0"/>
              <a:t>azonao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lova </a:t>
            </a:r>
            <a:r>
              <a:rPr lang="fr-FR" b="1" dirty="0" err="1" smtClean="0"/>
              <a:t>tsara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Raiso</a:t>
            </a:r>
            <a:r>
              <a:rPr lang="fr-FR" b="1" dirty="0" smtClean="0"/>
              <a:t> </a:t>
            </a:r>
            <a:r>
              <a:rPr lang="fr-FR" b="1" dirty="0" err="1" smtClean="0"/>
              <a:t>Jeso</a:t>
            </a:r>
            <a:r>
              <a:rPr lang="fr-FR" b="1" dirty="0" smtClean="0"/>
              <a:t> </a:t>
            </a:r>
            <a:r>
              <a:rPr lang="fr-FR" b="1" dirty="0" err="1" smtClean="0"/>
              <a:t>Tomponao</a:t>
            </a:r>
            <a:r>
              <a:rPr lang="fr-FR" b="1" dirty="0" smtClean="0"/>
              <a:t>.</a:t>
            </a:r>
            <a:endParaRPr lang="fr-FR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30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364 Ry mpanota ! ry mpanota !</vt:lpstr>
      <vt:lpstr>1. Ry mpanota ! ry mpanota !     Raiso Jeso Tomponao,    Aza mba misalasala,     Manatòna Azy izao.    Ka ekeo ny feon’i Jeso     Izay nifona ho anao    Teo ambony hazo avo     Maty Izy ho anao.</vt:lpstr>
      <vt:lpstr>2. Indro Jeso, ry mpanota !     Faly hohatoninao,    Sady Tompo tsy mandatsa,     Fa mamindra fo tokoa,    Ka miteny moramora     Ta-hamela heloka :    Manatòna, ry mpanota !     Mba handray ny avotrao.</vt:lpstr>
      <vt:lpstr>3. Ry mpanota ! ry mpanota !     Misy vonjy ho anao,    Ka toneo ny alahelo     Mampahory fo anao ;    Aza mety resin’ota,     Fa jereo ny Tomponao ;    Izy no handresy tsara     Izay miady aminao.</vt:lpstr>
      <vt:lpstr>4. Hianao tsy manan-toky     Ho mpamela heloka,    Afa-tsy ny Tompo Jeso,     Ilay nanavotra aina anao ;    Ka aza mba misalasala,     Ry mpanota very ô !    Fa azonao ny lova tsara,     Raiso Jeso Tomponao.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364 Ry mpanota ! ry mpanota !</dc:title>
  <dc:creator>TANTA Milefitra</dc:creator>
  <cp:lastModifiedBy>TANTA Milefitra</cp:lastModifiedBy>
  <cp:revision>1</cp:revision>
  <dcterms:created xsi:type="dcterms:W3CDTF">2014-08-15T15:58:42Z</dcterms:created>
  <dcterms:modified xsi:type="dcterms:W3CDTF">2014-08-15T16:02:54Z</dcterms:modified>
</cp:coreProperties>
</file>