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7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D3AF0-CA91-49C6-B098-0EC27B0D3B21}" type="datetimeFigureOut">
              <a:rPr lang="fr-FR" smtClean="0"/>
              <a:pPr/>
              <a:t>05/07/2014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C3A50-9F55-4174-ABDE-574A2609CF1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D3AF0-CA91-49C6-B098-0EC27B0D3B21}" type="datetimeFigureOut">
              <a:rPr lang="fr-FR" smtClean="0"/>
              <a:pPr/>
              <a:t>05/07/2014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C3A50-9F55-4174-ABDE-574A2609CF1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D3AF0-CA91-49C6-B098-0EC27B0D3B21}" type="datetimeFigureOut">
              <a:rPr lang="fr-FR" smtClean="0"/>
              <a:pPr/>
              <a:t>05/07/2014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C3A50-9F55-4174-ABDE-574A2609CF1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D3AF0-CA91-49C6-B098-0EC27B0D3B21}" type="datetimeFigureOut">
              <a:rPr lang="fr-FR" smtClean="0"/>
              <a:pPr/>
              <a:t>05/07/2014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C3A50-9F55-4174-ABDE-574A2609CF1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D3AF0-CA91-49C6-B098-0EC27B0D3B21}" type="datetimeFigureOut">
              <a:rPr lang="fr-FR" smtClean="0"/>
              <a:pPr/>
              <a:t>05/07/2014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C3A50-9F55-4174-ABDE-574A2609CF1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D3AF0-CA91-49C6-B098-0EC27B0D3B21}" type="datetimeFigureOut">
              <a:rPr lang="fr-FR" smtClean="0"/>
              <a:pPr/>
              <a:t>05/07/2014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C3A50-9F55-4174-ABDE-574A2609CF1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D3AF0-CA91-49C6-B098-0EC27B0D3B21}" type="datetimeFigureOut">
              <a:rPr lang="fr-FR" smtClean="0"/>
              <a:pPr/>
              <a:t>05/07/2014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C3A50-9F55-4174-ABDE-574A2609CF1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D3AF0-CA91-49C6-B098-0EC27B0D3B21}" type="datetimeFigureOut">
              <a:rPr lang="fr-FR" smtClean="0"/>
              <a:pPr/>
              <a:t>05/07/2014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C3A50-9F55-4174-ABDE-574A2609CF1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D3AF0-CA91-49C6-B098-0EC27B0D3B21}" type="datetimeFigureOut">
              <a:rPr lang="fr-FR" smtClean="0"/>
              <a:pPr/>
              <a:t>05/07/2014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C3A50-9F55-4174-ABDE-574A2609CF1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D3AF0-CA91-49C6-B098-0EC27B0D3B21}" type="datetimeFigureOut">
              <a:rPr lang="fr-FR" smtClean="0"/>
              <a:pPr/>
              <a:t>05/07/2014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C3A50-9F55-4174-ABDE-574A2609CF1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D3AF0-CA91-49C6-B098-0EC27B0D3B21}" type="datetimeFigureOut">
              <a:rPr lang="fr-FR" smtClean="0"/>
              <a:pPr/>
              <a:t>05/07/2014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C3A50-9F55-4174-ABDE-574A2609CF1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D3AF0-CA91-49C6-B098-0EC27B0D3B21}" type="datetimeFigureOut">
              <a:rPr lang="fr-FR" smtClean="0"/>
              <a:pPr/>
              <a:t>05/07/2014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C3A50-9F55-4174-ABDE-574A2609CF1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8800" b="1" dirty="0" smtClean="0"/>
              <a:t>365</a:t>
            </a:r>
            <a:endParaRPr lang="fr-FR" sz="88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He! </a:t>
            </a:r>
            <a:r>
              <a:rPr lang="fr-FR" dirty="0" err="1" smtClean="0"/>
              <a:t>ry</a:t>
            </a:r>
            <a:r>
              <a:rPr lang="fr-FR" dirty="0" smtClean="0"/>
              <a:t> </a:t>
            </a:r>
            <a:r>
              <a:rPr lang="fr-FR" dirty="0" err="1" smtClean="0"/>
              <a:t>mpanota</a:t>
            </a:r>
            <a:r>
              <a:rPr lang="fr-FR" smtClean="0"/>
              <a:t>, </a:t>
            </a:r>
            <a:r>
              <a:rPr lang="fr-FR" dirty="0" smtClean="0"/>
              <a:t>ana, </a:t>
            </a:r>
            <a:r>
              <a:rPr lang="fr-FR" dirty="0" err="1" smtClean="0"/>
              <a:t>sasatra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28580" y="1826421"/>
            <a:ext cx="9172612" cy="110251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5400" b="1" dirty="0"/>
              <a:t>1 He ! </a:t>
            </a:r>
            <a:r>
              <a:rPr lang="en-GB" sz="5400" b="1" dirty="0" err="1"/>
              <a:t>ry</a:t>
            </a:r>
            <a:r>
              <a:rPr lang="en-GB" sz="5400" b="1" dirty="0"/>
              <a:t> </a:t>
            </a:r>
            <a:r>
              <a:rPr lang="en-GB" sz="5400" b="1" dirty="0" err="1"/>
              <a:t>mpanota</a:t>
            </a:r>
            <a:r>
              <a:rPr lang="en-GB" sz="5400" b="1" dirty="0"/>
              <a:t> </a:t>
            </a:r>
            <a:r>
              <a:rPr lang="en-GB" sz="5400" b="1" dirty="0" err="1"/>
              <a:t>ana</a:t>
            </a:r>
            <a:r>
              <a:rPr lang="en-GB" sz="5400" b="1" dirty="0"/>
              <a:t>, </a:t>
            </a:r>
            <a:r>
              <a:rPr lang="en-GB" sz="5400" b="1" dirty="0" err="1"/>
              <a:t>sasatra</a:t>
            </a:r>
            <a:r>
              <a:rPr lang="en-GB" sz="5400" b="1" dirty="0"/>
              <a:t>,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en-GB" sz="5400" b="1" dirty="0"/>
              <a:t>    </a:t>
            </a:r>
            <a:r>
              <a:rPr lang="en-GB" sz="5400" b="1" dirty="0" err="1"/>
              <a:t>Mitondra</a:t>
            </a:r>
            <a:r>
              <a:rPr lang="en-GB" sz="5400" b="1" dirty="0"/>
              <a:t> </a:t>
            </a:r>
            <a:r>
              <a:rPr lang="en-GB" sz="5400" b="1" dirty="0" err="1"/>
              <a:t>fahoriana</a:t>
            </a:r>
            <a:r>
              <a:rPr lang="en-GB" sz="5400" b="1" dirty="0"/>
              <a:t> </a:t>
            </a:r>
            <a:r>
              <a:rPr lang="en-GB" sz="5400" b="1" dirty="0" err="1"/>
              <a:t>lehibe</a:t>
            </a:r>
            <a:r>
              <a:rPr lang="en-GB" sz="5400" b="1" dirty="0"/>
              <a:t> ;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en-GB" sz="5400" b="1" dirty="0"/>
              <a:t>   </a:t>
            </a:r>
            <a:r>
              <a:rPr lang="en-GB" sz="5400" b="1" dirty="0" err="1"/>
              <a:t>Jeso</a:t>
            </a:r>
            <a:r>
              <a:rPr lang="en-GB" sz="5400" b="1" dirty="0"/>
              <a:t> </a:t>
            </a:r>
            <a:r>
              <a:rPr lang="en-GB" sz="5400" b="1" dirty="0" err="1"/>
              <a:t>mpanavotra</a:t>
            </a:r>
            <a:r>
              <a:rPr lang="en-GB" sz="5400" b="1" dirty="0"/>
              <a:t> </a:t>
            </a:r>
            <a:r>
              <a:rPr lang="en-GB" sz="5400" b="1" dirty="0" err="1"/>
              <a:t>olo-meloka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en-GB" sz="5400" b="1" dirty="0"/>
              <a:t>    No </a:t>
            </a:r>
            <a:r>
              <a:rPr lang="en-GB" sz="5400" b="1" dirty="0" err="1"/>
              <a:t>mahavonjy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fanahinao</a:t>
            </a:r>
            <a:r>
              <a:rPr lang="en-GB" sz="5400" b="1" dirty="0" smtClean="0"/>
              <a:t>.</a:t>
            </a:r>
            <a:endParaRPr lang="fr-FR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32" y="1790703"/>
            <a:ext cx="9172612" cy="1102519"/>
          </a:xfrm>
        </p:spPr>
        <p:txBody>
          <a:bodyPr>
            <a:noAutofit/>
          </a:bodyPr>
          <a:lstStyle/>
          <a:p>
            <a:r>
              <a:rPr lang="en-GB" sz="5400" b="1" i="1" dirty="0" err="1">
                <a:solidFill>
                  <a:srgbClr val="00B0F0"/>
                </a:solidFill>
              </a:rPr>
              <a:t>Matokia</a:t>
            </a:r>
            <a:r>
              <a:rPr lang="en-GB" sz="5400" b="1" i="1" dirty="0">
                <a:solidFill>
                  <a:srgbClr val="00B0F0"/>
                </a:solidFill>
              </a:rPr>
              <a:t> </a:t>
            </a:r>
            <a:r>
              <a:rPr lang="en-GB" sz="5400" b="1" i="1" dirty="0" err="1">
                <a:solidFill>
                  <a:srgbClr val="00B0F0"/>
                </a:solidFill>
              </a:rPr>
              <a:t>ny</a:t>
            </a:r>
            <a:r>
              <a:rPr lang="en-GB" sz="5400" b="1" i="1" dirty="0">
                <a:solidFill>
                  <a:srgbClr val="00B0F0"/>
                </a:solidFill>
              </a:rPr>
              <a:t> </a:t>
            </a:r>
            <a:r>
              <a:rPr lang="en-GB" sz="5400" b="1" i="1" dirty="0" err="1">
                <a:solidFill>
                  <a:srgbClr val="00B0F0"/>
                </a:solidFill>
              </a:rPr>
              <a:t>mpamela</a:t>
            </a:r>
            <a:r>
              <a:rPr lang="en-GB" sz="5400" b="1" i="1" dirty="0">
                <a:solidFill>
                  <a:srgbClr val="00B0F0"/>
                </a:solidFill>
              </a:rPr>
              <a:t> </a:t>
            </a:r>
            <a:r>
              <a:rPr lang="en-GB" sz="5400" b="1" i="1" dirty="0" err="1">
                <a:solidFill>
                  <a:srgbClr val="00B0F0"/>
                </a:solidFill>
              </a:rPr>
              <a:t>helokao</a:t>
            </a:r>
            <a:r>
              <a:rPr lang="en-GB" sz="5400" b="1" i="1" dirty="0">
                <a:solidFill>
                  <a:srgbClr val="00B0F0"/>
                </a:solidFill>
              </a:rPr>
              <a:t>,</a:t>
            </a:r>
            <a:r>
              <a:rPr lang="fr-FR" sz="5400" b="1" i="1" dirty="0" smtClean="0">
                <a:solidFill>
                  <a:srgbClr val="00B0F0"/>
                </a:solidFill>
              </a:rPr>
              <a:t/>
            </a:r>
            <a:br>
              <a:rPr lang="fr-FR" sz="5400" b="1" i="1" dirty="0" smtClean="0">
                <a:solidFill>
                  <a:srgbClr val="00B0F0"/>
                </a:solidFill>
              </a:rPr>
            </a:br>
            <a:r>
              <a:rPr lang="en-GB" sz="5400" b="1" i="1" dirty="0" err="1" smtClean="0">
                <a:solidFill>
                  <a:srgbClr val="00B0F0"/>
                </a:solidFill>
              </a:rPr>
              <a:t>Aza</a:t>
            </a:r>
            <a:r>
              <a:rPr lang="en-GB" sz="5400" b="1" i="1" dirty="0" smtClean="0">
                <a:solidFill>
                  <a:srgbClr val="00B0F0"/>
                </a:solidFill>
              </a:rPr>
              <a:t> </a:t>
            </a:r>
            <a:r>
              <a:rPr lang="en-GB" sz="5400" b="1" i="1" dirty="0" err="1" smtClean="0">
                <a:solidFill>
                  <a:srgbClr val="00B0F0"/>
                </a:solidFill>
              </a:rPr>
              <a:t>kivy</a:t>
            </a:r>
            <a:r>
              <a:rPr lang="en-GB" sz="5400" b="1" i="1" dirty="0" smtClean="0">
                <a:solidFill>
                  <a:srgbClr val="00B0F0"/>
                </a:solidFill>
              </a:rPr>
              <a:t>, </a:t>
            </a:r>
            <a:r>
              <a:rPr lang="en-GB" sz="5400" b="1" i="1" dirty="0" err="1">
                <a:solidFill>
                  <a:srgbClr val="00B0F0"/>
                </a:solidFill>
              </a:rPr>
              <a:t>tsy</a:t>
            </a:r>
            <a:r>
              <a:rPr lang="en-GB" sz="5400" b="1" i="1" dirty="0">
                <a:solidFill>
                  <a:srgbClr val="00B0F0"/>
                </a:solidFill>
              </a:rPr>
              <a:t> ho </a:t>
            </a:r>
            <a:r>
              <a:rPr lang="en-GB" sz="5400" b="1" i="1" dirty="0" err="1">
                <a:solidFill>
                  <a:srgbClr val="00B0F0"/>
                </a:solidFill>
              </a:rPr>
              <a:t>faty</a:t>
            </a:r>
            <a:r>
              <a:rPr lang="en-GB" sz="5400" b="1" i="1" dirty="0">
                <a:solidFill>
                  <a:srgbClr val="00B0F0"/>
                </a:solidFill>
              </a:rPr>
              <a:t> </a:t>
            </a:r>
            <a:r>
              <a:rPr lang="en-GB" sz="5400" b="1" i="1" dirty="0" err="1">
                <a:solidFill>
                  <a:srgbClr val="00B0F0"/>
                </a:solidFill>
              </a:rPr>
              <a:t>hianao</a:t>
            </a:r>
            <a:r>
              <a:rPr lang="en-GB" sz="5400" b="1" i="1" dirty="0">
                <a:solidFill>
                  <a:srgbClr val="00B0F0"/>
                </a:solidFill>
              </a:rPr>
              <a:t> ;</a:t>
            </a:r>
            <a:r>
              <a:rPr lang="fr-FR" sz="5400" b="1" i="1" dirty="0" smtClean="0">
                <a:solidFill>
                  <a:srgbClr val="00B0F0"/>
                </a:solidFill>
              </a:rPr>
              <a:t/>
            </a:r>
            <a:br>
              <a:rPr lang="fr-FR" sz="5400" b="1" i="1" dirty="0" smtClean="0">
                <a:solidFill>
                  <a:srgbClr val="00B0F0"/>
                </a:solidFill>
              </a:rPr>
            </a:br>
            <a:r>
              <a:rPr lang="en-GB" sz="5400" b="1" i="1" dirty="0" err="1" smtClean="0">
                <a:solidFill>
                  <a:srgbClr val="00B0F0"/>
                </a:solidFill>
              </a:rPr>
              <a:t>Matokia</a:t>
            </a:r>
            <a:r>
              <a:rPr lang="en-GB" sz="5400" b="1" i="1" dirty="0" smtClean="0">
                <a:solidFill>
                  <a:srgbClr val="00B0F0"/>
                </a:solidFill>
              </a:rPr>
              <a:t> </a:t>
            </a:r>
            <a:r>
              <a:rPr lang="en-GB" sz="5400" b="1" i="1" dirty="0">
                <a:solidFill>
                  <a:srgbClr val="00B0F0"/>
                </a:solidFill>
              </a:rPr>
              <a:t>re, </a:t>
            </a:r>
            <a:r>
              <a:rPr lang="en-GB" sz="5400" b="1" i="1" dirty="0" err="1">
                <a:solidFill>
                  <a:srgbClr val="00B0F0"/>
                </a:solidFill>
              </a:rPr>
              <a:t>matokia</a:t>
            </a:r>
            <a:r>
              <a:rPr lang="en-GB" sz="5400" b="1" i="1" dirty="0">
                <a:solidFill>
                  <a:srgbClr val="00B0F0"/>
                </a:solidFill>
              </a:rPr>
              <a:t> </a:t>
            </a:r>
            <a:r>
              <a:rPr lang="en-GB" sz="5400" b="1" i="1" dirty="0" smtClean="0">
                <a:solidFill>
                  <a:srgbClr val="00B0F0"/>
                </a:solidFill>
              </a:rPr>
              <a:t>re,</a:t>
            </a:r>
            <a:r>
              <a:rPr lang="fr-FR" sz="5400" b="1" i="1" dirty="0">
                <a:solidFill>
                  <a:srgbClr val="00B0F0"/>
                </a:solidFill>
              </a:rPr>
              <a:t> </a:t>
            </a:r>
            <a:r>
              <a:rPr lang="fr-FR" sz="5400" b="1" i="1" dirty="0" smtClean="0">
                <a:solidFill>
                  <a:srgbClr val="00B0F0"/>
                </a:solidFill>
              </a:rPr>
              <a:t/>
            </a:r>
            <a:br>
              <a:rPr lang="fr-FR" sz="5400" b="1" i="1" dirty="0" smtClean="0">
                <a:solidFill>
                  <a:srgbClr val="00B0F0"/>
                </a:solidFill>
              </a:rPr>
            </a:br>
            <a:r>
              <a:rPr lang="en-GB" sz="5400" b="1" i="1" dirty="0" err="1" smtClean="0">
                <a:solidFill>
                  <a:srgbClr val="00B0F0"/>
                </a:solidFill>
              </a:rPr>
              <a:t>Matokia</a:t>
            </a:r>
            <a:r>
              <a:rPr lang="en-GB" sz="5400" b="1" i="1" dirty="0">
                <a:solidFill>
                  <a:srgbClr val="00B0F0"/>
                </a:solidFill>
              </a:rPr>
              <a:t>,</a:t>
            </a:r>
            <a:r>
              <a:rPr lang="fr-FR" sz="5400" b="1" i="1" dirty="0" smtClean="0">
                <a:solidFill>
                  <a:srgbClr val="00B0F0"/>
                </a:solidFill>
              </a:rPr>
              <a:t/>
            </a:r>
            <a:br>
              <a:rPr lang="fr-FR" sz="5400" b="1" i="1" dirty="0" smtClean="0">
                <a:solidFill>
                  <a:srgbClr val="00B0F0"/>
                </a:solidFill>
              </a:rPr>
            </a:br>
            <a:r>
              <a:rPr lang="en-GB" sz="5400" b="1" i="1" dirty="0" err="1" smtClean="0">
                <a:solidFill>
                  <a:srgbClr val="00B0F0"/>
                </a:solidFill>
              </a:rPr>
              <a:t>Jeso</a:t>
            </a:r>
            <a:r>
              <a:rPr lang="en-GB" sz="5400" b="1" i="1" dirty="0" smtClean="0">
                <a:solidFill>
                  <a:srgbClr val="00B0F0"/>
                </a:solidFill>
              </a:rPr>
              <a:t> </a:t>
            </a:r>
            <a:r>
              <a:rPr lang="en-GB" sz="5400" b="1" i="1" dirty="0" err="1">
                <a:solidFill>
                  <a:srgbClr val="00B0F0"/>
                </a:solidFill>
              </a:rPr>
              <a:t>tsy</a:t>
            </a:r>
            <a:r>
              <a:rPr lang="en-GB" sz="5400" b="1" i="1" dirty="0">
                <a:solidFill>
                  <a:srgbClr val="00B0F0"/>
                </a:solidFill>
              </a:rPr>
              <a:t> </a:t>
            </a:r>
            <a:r>
              <a:rPr lang="en-GB" sz="5400" b="1" i="1" dirty="0" err="1">
                <a:solidFill>
                  <a:srgbClr val="00B0F0"/>
                </a:solidFill>
              </a:rPr>
              <a:t>handao</a:t>
            </a:r>
            <a:r>
              <a:rPr lang="en-GB" sz="5400" b="1" i="1" dirty="0">
                <a:solidFill>
                  <a:srgbClr val="00B0F0"/>
                </a:solidFill>
              </a:rPr>
              <a:t> </a:t>
            </a:r>
            <a:r>
              <a:rPr lang="en-GB" sz="5400" b="1" i="1" dirty="0" err="1">
                <a:solidFill>
                  <a:srgbClr val="00B0F0"/>
                </a:solidFill>
              </a:rPr>
              <a:t>anao</a:t>
            </a:r>
            <a:r>
              <a:rPr lang="en-GB" sz="5400" b="1" i="1" dirty="0">
                <a:solidFill>
                  <a:srgbClr val="00B0F0"/>
                </a:solidFill>
              </a:rPr>
              <a:t>.</a:t>
            </a:r>
            <a:endParaRPr lang="fr-FR" sz="5400" b="1" i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32" y="1754983"/>
            <a:ext cx="9172612" cy="110251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5400" b="1" dirty="0"/>
              <a:t>2 </a:t>
            </a:r>
            <a:r>
              <a:rPr lang="en-GB" sz="5400" b="1" dirty="0" err="1"/>
              <a:t>Indro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fitiavan-dehibe</a:t>
            </a:r>
            <a:r>
              <a:rPr lang="en-GB" sz="5400" b="1" dirty="0"/>
              <a:t> !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/>
              <a:t>ainy</a:t>
            </a:r>
            <a:r>
              <a:rPr lang="en-GB" sz="5400" b="1" dirty="0"/>
              <a:t>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nataony</a:t>
            </a:r>
            <a:r>
              <a:rPr lang="en-GB" sz="5400" b="1" dirty="0"/>
              <a:t> </a:t>
            </a:r>
            <a:r>
              <a:rPr lang="en-GB" sz="5400" b="1" dirty="0" smtClean="0"/>
              <a:t>ho </a:t>
            </a:r>
            <a:r>
              <a:rPr lang="en-GB" sz="5400" b="1" dirty="0" err="1" smtClean="0"/>
              <a:t>zavatra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en-GB" sz="5400" b="1" dirty="0" err="1" smtClean="0"/>
              <a:t>Hamonjy</a:t>
            </a:r>
            <a:r>
              <a:rPr lang="en-GB" sz="5400" b="1" dirty="0" smtClean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mpanota</a:t>
            </a:r>
            <a:r>
              <a:rPr lang="en-GB" sz="5400" b="1" dirty="0"/>
              <a:t> </a:t>
            </a:r>
            <a:r>
              <a:rPr lang="en-GB" sz="5400" b="1" dirty="0" err="1"/>
              <a:t>meloka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en-GB" sz="5400" b="1" dirty="0" err="1" smtClean="0"/>
              <a:t>Sy</a:t>
            </a:r>
            <a:r>
              <a:rPr lang="en-GB" sz="5400" b="1" dirty="0" smtClean="0"/>
              <a:t> </a:t>
            </a:r>
            <a:r>
              <a:rPr lang="en-GB" sz="5400" b="1" dirty="0" err="1"/>
              <a:t>manana</a:t>
            </a:r>
            <a:r>
              <a:rPr lang="en-GB" sz="5400" b="1" dirty="0"/>
              <a:t> </a:t>
            </a:r>
            <a:r>
              <a:rPr lang="en-GB" sz="5400" b="1" dirty="0" err="1"/>
              <a:t>entana</a:t>
            </a:r>
            <a:r>
              <a:rPr lang="en-GB" sz="5400" b="1" dirty="0"/>
              <a:t> </a:t>
            </a:r>
            <a:r>
              <a:rPr lang="en-GB" sz="5400" b="1" dirty="0" err="1" smtClean="0"/>
              <a:t>mavesatra</a:t>
            </a:r>
            <a:r>
              <a:rPr lang="en-GB" sz="5400" b="1" dirty="0" smtClean="0"/>
              <a:t>.</a:t>
            </a:r>
            <a:endParaRPr lang="fr-FR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32" y="1790703"/>
            <a:ext cx="9172612" cy="1102519"/>
          </a:xfrm>
        </p:spPr>
        <p:txBody>
          <a:bodyPr>
            <a:noAutofit/>
          </a:bodyPr>
          <a:lstStyle/>
          <a:p>
            <a:r>
              <a:rPr lang="en-GB" sz="5400" b="1" i="1" dirty="0" err="1">
                <a:solidFill>
                  <a:srgbClr val="00B0F0"/>
                </a:solidFill>
              </a:rPr>
              <a:t>Matokia</a:t>
            </a:r>
            <a:r>
              <a:rPr lang="en-GB" sz="5400" b="1" i="1" dirty="0">
                <a:solidFill>
                  <a:srgbClr val="00B0F0"/>
                </a:solidFill>
              </a:rPr>
              <a:t> </a:t>
            </a:r>
            <a:r>
              <a:rPr lang="en-GB" sz="5400" b="1" i="1" dirty="0" err="1">
                <a:solidFill>
                  <a:srgbClr val="00B0F0"/>
                </a:solidFill>
              </a:rPr>
              <a:t>ny</a:t>
            </a:r>
            <a:r>
              <a:rPr lang="en-GB" sz="5400" b="1" i="1" dirty="0">
                <a:solidFill>
                  <a:srgbClr val="00B0F0"/>
                </a:solidFill>
              </a:rPr>
              <a:t> </a:t>
            </a:r>
            <a:r>
              <a:rPr lang="en-GB" sz="5400" b="1" i="1" dirty="0" err="1">
                <a:solidFill>
                  <a:srgbClr val="00B0F0"/>
                </a:solidFill>
              </a:rPr>
              <a:t>mpamela</a:t>
            </a:r>
            <a:r>
              <a:rPr lang="en-GB" sz="5400" b="1" i="1" dirty="0">
                <a:solidFill>
                  <a:srgbClr val="00B0F0"/>
                </a:solidFill>
              </a:rPr>
              <a:t> </a:t>
            </a:r>
            <a:r>
              <a:rPr lang="en-GB" sz="5400" b="1" i="1" dirty="0" err="1">
                <a:solidFill>
                  <a:srgbClr val="00B0F0"/>
                </a:solidFill>
              </a:rPr>
              <a:t>helokao</a:t>
            </a:r>
            <a:r>
              <a:rPr lang="en-GB" sz="5400" b="1" i="1" dirty="0">
                <a:solidFill>
                  <a:srgbClr val="00B0F0"/>
                </a:solidFill>
              </a:rPr>
              <a:t>,</a:t>
            </a:r>
            <a:r>
              <a:rPr lang="fr-FR" sz="5400" b="1" i="1" dirty="0" smtClean="0">
                <a:solidFill>
                  <a:srgbClr val="00B0F0"/>
                </a:solidFill>
              </a:rPr>
              <a:t/>
            </a:r>
            <a:br>
              <a:rPr lang="fr-FR" sz="5400" b="1" i="1" dirty="0" smtClean="0">
                <a:solidFill>
                  <a:srgbClr val="00B0F0"/>
                </a:solidFill>
              </a:rPr>
            </a:br>
            <a:r>
              <a:rPr lang="en-GB" sz="5400" b="1" i="1" dirty="0" err="1" smtClean="0">
                <a:solidFill>
                  <a:srgbClr val="00B0F0"/>
                </a:solidFill>
              </a:rPr>
              <a:t>Aza</a:t>
            </a:r>
            <a:r>
              <a:rPr lang="en-GB" sz="5400" b="1" i="1" dirty="0" smtClean="0">
                <a:solidFill>
                  <a:srgbClr val="00B0F0"/>
                </a:solidFill>
              </a:rPr>
              <a:t> </a:t>
            </a:r>
            <a:r>
              <a:rPr lang="en-GB" sz="5400" b="1" i="1" dirty="0" err="1" smtClean="0">
                <a:solidFill>
                  <a:srgbClr val="00B0F0"/>
                </a:solidFill>
              </a:rPr>
              <a:t>kivy</a:t>
            </a:r>
            <a:r>
              <a:rPr lang="en-GB" sz="5400" b="1" i="1" dirty="0" smtClean="0">
                <a:solidFill>
                  <a:srgbClr val="00B0F0"/>
                </a:solidFill>
              </a:rPr>
              <a:t>, </a:t>
            </a:r>
            <a:r>
              <a:rPr lang="en-GB" sz="5400" b="1" i="1" dirty="0" err="1">
                <a:solidFill>
                  <a:srgbClr val="00B0F0"/>
                </a:solidFill>
              </a:rPr>
              <a:t>tsy</a:t>
            </a:r>
            <a:r>
              <a:rPr lang="en-GB" sz="5400" b="1" i="1" dirty="0">
                <a:solidFill>
                  <a:srgbClr val="00B0F0"/>
                </a:solidFill>
              </a:rPr>
              <a:t> ho </a:t>
            </a:r>
            <a:r>
              <a:rPr lang="en-GB" sz="5400" b="1" i="1" dirty="0" err="1">
                <a:solidFill>
                  <a:srgbClr val="00B0F0"/>
                </a:solidFill>
              </a:rPr>
              <a:t>faty</a:t>
            </a:r>
            <a:r>
              <a:rPr lang="en-GB" sz="5400" b="1" i="1" dirty="0">
                <a:solidFill>
                  <a:srgbClr val="00B0F0"/>
                </a:solidFill>
              </a:rPr>
              <a:t> </a:t>
            </a:r>
            <a:r>
              <a:rPr lang="en-GB" sz="5400" b="1" i="1" dirty="0" err="1">
                <a:solidFill>
                  <a:srgbClr val="00B0F0"/>
                </a:solidFill>
              </a:rPr>
              <a:t>hianao</a:t>
            </a:r>
            <a:r>
              <a:rPr lang="en-GB" sz="5400" b="1" i="1" dirty="0">
                <a:solidFill>
                  <a:srgbClr val="00B0F0"/>
                </a:solidFill>
              </a:rPr>
              <a:t> ;</a:t>
            </a:r>
            <a:r>
              <a:rPr lang="fr-FR" sz="5400" b="1" i="1" dirty="0" smtClean="0">
                <a:solidFill>
                  <a:srgbClr val="00B0F0"/>
                </a:solidFill>
              </a:rPr>
              <a:t/>
            </a:r>
            <a:br>
              <a:rPr lang="fr-FR" sz="5400" b="1" i="1" dirty="0" smtClean="0">
                <a:solidFill>
                  <a:srgbClr val="00B0F0"/>
                </a:solidFill>
              </a:rPr>
            </a:br>
            <a:r>
              <a:rPr lang="en-GB" sz="5400" b="1" i="1" dirty="0" err="1" smtClean="0">
                <a:solidFill>
                  <a:srgbClr val="00B0F0"/>
                </a:solidFill>
              </a:rPr>
              <a:t>Matokia</a:t>
            </a:r>
            <a:r>
              <a:rPr lang="en-GB" sz="5400" b="1" i="1" dirty="0" smtClean="0">
                <a:solidFill>
                  <a:srgbClr val="00B0F0"/>
                </a:solidFill>
              </a:rPr>
              <a:t> </a:t>
            </a:r>
            <a:r>
              <a:rPr lang="en-GB" sz="5400" b="1" i="1" dirty="0">
                <a:solidFill>
                  <a:srgbClr val="00B0F0"/>
                </a:solidFill>
              </a:rPr>
              <a:t>re, </a:t>
            </a:r>
            <a:r>
              <a:rPr lang="en-GB" sz="5400" b="1" i="1" dirty="0" err="1">
                <a:solidFill>
                  <a:srgbClr val="00B0F0"/>
                </a:solidFill>
              </a:rPr>
              <a:t>matokia</a:t>
            </a:r>
            <a:r>
              <a:rPr lang="en-GB" sz="5400" b="1" i="1" dirty="0">
                <a:solidFill>
                  <a:srgbClr val="00B0F0"/>
                </a:solidFill>
              </a:rPr>
              <a:t> </a:t>
            </a:r>
            <a:r>
              <a:rPr lang="en-GB" sz="5400" b="1" i="1" dirty="0" smtClean="0">
                <a:solidFill>
                  <a:srgbClr val="00B0F0"/>
                </a:solidFill>
              </a:rPr>
              <a:t>re,</a:t>
            </a:r>
            <a:r>
              <a:rPr lang="fr-FR" sz="5400" b="1" i="1" dirty="0">
                <a:solidFill>
                  <a:srgbClr val="00B0F0"/>
                </a:solidFill>
              </a:rPr>
              <a:t> </a:t>
            </a:r>
            <a:r>
              <a:rPr lang="fr-FR" sz="5400" b="1" i="1" dirty="0" smtClean="0">
                <a:solidFill>
                  <a:srgbClr val="00B0F0"/>
                </a:solidFill>
              </a:rPr>
              <a:t/>
            </a:r>
            <a:br>
              <a:rPr lang="fr-FR" sz="5400" b="1" i="1" dirty="0" smtClean="0">
                <a:solidFill>
                  <a:srgbClr val="00B0F0"/>
                </a:solidFill>
              </a:rPr>
            </a:br>
            <a:r>
              <a:rPr lang="en-GB" sz="5400" b="1" i="1" dirty="0" err="1" smtClean="0">
                <a:solidFill>
                  <a:srgbClr val="00B0F0"/>
                </a:solidFill>
              </a:rPr>
              <a:t>Matokia</a:t>
            </a:r>
            <a:r>
              <a:rPr lang="en-GB" sz="5400" b="1" i="1" dirty="0">
                <a:solidFill>
                  <a:srgbClr val="00B0F0"/>
                </a:solidFill>
              </a:rPr>
              <a:t>,</a:t>
            </a:r>
            <a:r>
              <a:rPr lang="fr-FR" sz="5400" b="1" i="1" dirty="0" smtClean="0">
                <a:solidFill>
                  <a:srgbClr val="00B0F0"/>
                </a:solidFill>
              </a:rPr>
              <a:t/>
            </a:r>
            <a:br>
              <a:rPr lang="fr-FR" sz="5400" b="1" i="1" dirty="0" smtClean="0">
                <a:solidFill>
                  <a:srgbClr val="00B0F0"/>
                </a:solidFill>
              </a:rPr>
            </a:br>
            <a:r>
              <a:rPr lang="en-GB" sz="5400" b="1" i="1" dirty="0" err="1" smtClean="0">
                <a:solidFill>
                  <a:srgbClr val="00B0F0"/>
                </a:solidFill>
              </a:rPr>
              <a:t>Jeso</a:t>
            </a:r>
            <a:r>
              <a:rPr lang="en-GB" sz="5400" b="1" i="1" dirty="0" smtClean="0">
                <a:solidFill>
                  <a:srgbClr val="00B0F0"/>
                </a:solidFill>
              </a:rPr>
              <a:t> </a:t>
            </a:r>
            <a:r>
              <a:rPr lang="en-GB" sz="5400" b="1" i="1" dirty="0" err="1">
                <a:solidFill>
                  <a:srgbClr val="00B0F0"/>
                </a:solidFill>
              </a:rPr>
              <a:t>tsy</a:t>
            </a:r>
            <a:r>
              <a:rPr lang="en-GB" sz="5400" b="1" i="1" dirty="0">
                <a:solidFill>
                  <a:srgbClr val="00B0F0"/>
                </a:solidFill>
              </a:rPr>
              <a:t> </a:t>
            </a:r>
            <a:r>
              <a:rPr lang="en-GB" sz="5400" b="1" i="1" dirty="0" err="1">
                <a:solidFill>
                  <a:srgbClr val="00B0F0"/>
                </a:solidFill>
              </a:rPr>
              <a:t>handao</a:t>
            </a:r>
            <a:r>
              <a:rPr lang="en-GB" sz="5400" b="1" i="1" dirty="0">
                <a:solidFill>
                  <a:srgbClr val="00B0F0"/>
                </a:solidFill>
              </a:rPr>
              <a:t> </a:t>
            </a:r>
            <a:r>
              <a:rPr lang="en-GB" sz="5400" b="1" i="1" dirty="0" err="1">
                <a:solidFill>
                  <a:srgbClr val="00B0F0"/>
                </a:solidFill>
              </a:rPr>
              <a:t>anao</a:t>
            </a:r>
            <a:r>
              <a:rPr lang="en-GB" sz="5400" b="1" i="1" dirty="0">
                <a:solidFill>
                  <a:srgbClr val="00B0F0"/>
                </a:solidFill>
              </a:rPr>
              <a:t>.</a:t>
            </a:r>
            <a:endParaRPr lang="fr-FR" sz="5400" b="1" i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32" y="1826421"/>
            <a:ext cx="9172612" cy="110251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5400" b="1" dirty="0"/>
              <a:t>3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mahareta</a:t>
            </a:r>
            <a:r>
              <a:rPr lang="en-GB" sz="5400" b="1" dirty="0"/>
              <a:t>, </a:t>
            </a:r>
            <a:r>
              <a:rPr lang="en-GB" sz="5400" b="1" dirty="0" err="1"/>
              <a:t>Jeso</a:t>
            </a:r>
            <a:r>
              <a:rPr lang="en-GB" sz="5400" b="1" dirty="0"/>
              <a:t> </a:t>
            </a:r>
            <a:r>
              <a:rPr lang="en-GB" sz="5400" b="1" dirty="0" err="1"/>
              <a:t>aminao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/>
              <a:t>tanany</a:t>
            </a:r>
            <a:r>
              <a:rPr lang="en-GB" sz="5400" b="1" dirty="0"/>
              <a:t> </a:t>
            </a:r>
            <a:r>
              <a:rPr lang="en-GB" sz="5400" b="1" dirty="0" err="1"/>
              <a:t>mahery</a:t>
            </a:r>
            <a:r>
              <a:rPr lang="en-GB" sz="5400" b="1" dirty="0"/>
              <a:t> </a:t>
            </a:r>
            <a:r>
              <a:rPr lang="en-GB" sz="5400" b="1" dirty="0" err="1"/>
              <a:t>hiambina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en-GB" sz="5400" b="1" dirty="0" err="1" smtClean="0"/>
              <a:t>Aza</a:t>
            </a:r>
            <a:r>
              <a:rPr lang="en-GB" sz="5400" b="1" dirty="0" smtClean="0"/>
              <a:t> </a:t>
            </a:r>
            <a:r>
              <a:rPr lang="en-GB" sz="5400" b="1" dirty="0" err="1"/>
              <a:t>malaky</a:t>
            </a:r>
            <a:r>
              <a:rPr lang="en-GB" sz="5400" b="1" dirty="0"/>
              <a:t> resin-</a:t>
            </a:r>
            <a:r>
              <a:rPr lang="en-GB" sz="5400" b="1" dirty="0" err="1"/>
              <a:t>tahotra</a:t>
            </a:r>
            <a:r>
              <a:rPr lang="en-GB" sz="5400" b="1" dirty="0"/>
              <a:t>,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en-GB" sz="5400" b="1" dirty="0" err="1" smtClean="0"/>
              <a:t>Fa</a:t>
            </a:r>
            <a:r>
              <a:rPr lang="en-GB" sz="5400" b="1" dirty="0" smtClean="0"/>
              <a:t> </a:t>
            </a:r>
            <a:r>
              <a:rPr lang="en-GB" sz="5400" b="1" dirty="0" err="1"/>
              <a:t>Izy</a:t>
            </a:r>
            <a:r>
              <a:rPr lang="en-GB" sz="5400" b="1" dirty="0"/>
              <a:t>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hiala</a:t>
            </a:r>
            <a:r>
              <a:rPr lang="en-GB" sz="5400" b="1" dirty="0"/>
              <a:t> </a:t>
            </a:r>
            <a:r>
              <a:rPr lang="en-GB" sz="5400" b="1" dirty="0" err="1"/>
              <a:t>aminao</a:t>
            </a:r>
            <a:r>
              <a:rPr lang="en-GB" sz="5400" b="1" dirty="0"/>
              <a:t> :</a:t>
            </a:r>
            <a:endParaRPr lang="fr-FR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32" y="1790703"/>
            <a:ext cx="9172612" cy="1102519"/>
          </a:xfrm>
        </p:spPr>
        <p:txBody>
          <a:bodyPr>
            <a:noAutofit/>
          </a:bodyPr>
          <a:lstStyle/>
          <a:p>
            <a:r>
              <a:rPr lang="en-GB" sz="5400" b="1" i="1" dirty="0" err="1">
                <a:solidFill>
                  <a:srgbClr val="00B0F0"/>
                </a:solidFill>
              </a:rPr>
              <a:t>Matokia</a:t>
            </a:r>
            <a:r>
              <a:rPr lang="en-GB" sz="5400" b="1" i="1" dirty="0">
                <a:solidFill>
                  <a:srgbClr val="00B0F0"/>
                </a:solidFill>
              </a:rPr>
              <a:t> </a:t>
            </a:r>
            <a:r>
              <a:rPr lang="en-GB" sz="5400" b="1" i="1" dirty="0" err="1">
                <a:solidFill>
                  <a:srgbClr val="00B0F0"/>
                </a:solidFill>
              </a:rPr>
              <a:t>ny</a:t>
            </a:r>
            <a:r>
              <a:rPr lang="en-GB" sz="5400" b="1" i="1" dirty="0">
                <a:solidFill>
                  <a:srgbClr val="00B0F0"/>
                </a:solidFill>
              </a:rPr>
              <a:t> </a:t>
            </a:r>
            <a:r>
              <a:rPr lang="en-GB" sz="5400" b="1" i="1" dirty="0" err="1">
                <a:solidFill>
                  <a:srgbClr val="00B0F0"/>
                </a:solidFill>
              </a:rPr>
              <a:t>mpamela</a:t>
            </a:r>
            <a:r>
              <a:rPr lang="en-GB" sz="5400" b="1" i="1" dirty="0">
                <a:solidFill>
                  <a:srgbClr val="00B0F0"/>
                </a:solidFill>
              </a:rPr>
              <a:t> </a:t>
            </a:r>
            <a:r>
              <a:rPr lang="en-GB" sz="5400" b="1" i="1" dirty="0" err="1">
                <a:solidFill>
                  <a:srgbClr val="00B0F0"/>
                </a:solidFill>
              </a:rPr>
              <a:t>helokao</a:t>
            </a:r>
            <a:r>
              <a:rPr lang="en-GB" sz="5400" b="1" i="1" dirty="0">
                <a:solidFill>
                  <a:srgbClr val="00B0F0"/>
                </a:solidFill>
              </a:rPr>
              <a:t>,</a:t>
            </a:r>
            <a:r>
              <a:rPr lang="fr-FR" sz="5400" b="1" i="1" dirty="0" smtClean="0">
                <a:solidFill>
                  <a:srgbClr val="00B0F0"/>
                </a:solidFill>
              </a:rPr>
              <a:t/>
            </a:r>
            <a:br>
              <a:rPr lang="fr-FR" sz="5400" b="1" i="1" dirty="0" smtClean="0">
                <a:solidFill>
                  <a:srgbClr val="00B0F0"/>
                </a:solidFill>
              </a:rPr>
            </a:br>
            <a:r>
              <a:rPr lang="en-GB" sz="5400" b="1" i="1" dirty="0" err="1" smtClean="0">
                <a:solidFill>
                  <a:srgbClr val="00B0F0"/>
                </a:solidFill>
              </a:rPr>
              <a:t>Aza</a:t>
            </a:r>
            <a:r>
              <a:rPr lang="en-GB" sz="5400" b="1" i="1" dirty="0" smtClean="0">
                <a:solidFill>
                  <a:srgbClr val="00B0F0"/>
                </a:solidFill>
              </a:rPr>
              <a:t> </a:t>
            </a:r>
            <a:r>
              <a:rPr lang="en-GB" sz="5400" b="1" i="1" dirty="0" err="1" smtClean="0">
                <a:solidFill>
                  <a:srgbClr val="00B0F0"/>
                </a:solidFill>
              </a:rPr>
              <a:t>kivy</a:t>
            </a:r>
            <a:r>
              <a:rPr lang="en-GB" sz="5400" b="1" i="1" dirty="0" smtClean="0">
                <a:solidFill>
                  <a:srgbClr val="00B0F0"/>
                </a:solidFill>
              </a:rPr>
              <a:t>, </a:t>
            </a:r>
            <a:r>
              <a:rPr lang="en-GB" sz="5400" b="1" i="1" dirty="0" err="1">
                <a:solidFill>
                  <a:srgbClr val="00B0F0"/>
                </a:solidFill>
              </a:rPr>
              <a:t>tsy</a:t>
            </a:r>
            <a:r>
              <a:rPr lang="en-GB" sz="5400" b="1" i="1" dirty="0">
                <a:solidFill>
                  <a:srgbClr val="00B0F0"/>
                </a:solidFill>
              </a:rPr>
              <a:t> ho </a:t>
            </a:r>
            <a:r>
              <a:rPr lang="en-GB" sz="5400" b="1" i="1" dirty="0" err="1">
                <a:solidFill>
                  <a:srgbClr val="00B0F0"/>
                </a:solidFill>
              </a:rPr>
              <a:t>faty</a:t>
            </a:r>
            <a:r>
              <a:rPr lang="en-GB" sz="5400" b="1" i="1" dirty="0">
                <a:solidFill>
                  <a:srgbClr val="00B0F0"/>
                </a:solidFill>
              </a:rPr>
              <a:t> </a:t>
            </a:r>
            <a:r>
              <a:rPr lang="en-GB" sz="5400" b="1" i="1" dirty="0" err="1">
                <a:solidFill>
                  <a:srgbClr val="00B0F0"/>
                </a:solidFill>
              </a:rPr>
              <a:t>hianao</a:t>
            </a:r>
            <a:r>
              <a:rPr lang="en-GB" sz="5400" b="1" i="1" dirty="0">
                <a:solidFill>
                  <a:srgbClr val="00B0F0"/>
                </a:solidFill>
              </a:rPr>
              <a:t> ;</a:t>
            </a:r>
            <a:r>
              <a:rPr lang="fr-FR" sz="5400" b="1" i="1" dirty="0" smtClean="0">
                <a:solidFill>
                  <a:srgbClr val="00B0F0"/>
                </a:solidFill>
              </a:rPr>
              <a:t/>
            </a:r>
            <a:br>
              <a:rPr lang="fr-FR" sz="5400" b="1" i="1" dirty="0" smtClean="0">
                <a:solidFill>
                  <a:srgbClr val="00B0F0"/>
                </a:solidFill>
              </a:rPr>
            </a:br>
            <a:r>
              <a:rPr lang="en-GB" sz="5400" b="1" i="1" dirty="0" err="1" smtClean="0">
                <a:solidFill>
                  <a:srgbClr val="00B0F0"/>
                </a:solidFill>
              </a:rPr>
              <a:t>Matokia</a:t>
            </a:r>
            <a:r>
              <a:rPr lang="en-GB" sz="5400" b="1" i="1" dirty="0" smtClean="0">
                <a:solidFill>
                  <a:srgbClr val="00B0F0"/>
                </a:solidFill>
              </a:rPr>
              <a:t> </a:t>
            </a:r>
            <a:r>
              <a:rPr lang="en-GB" sz="5400" b="1" i="1" dirty="0">
                <a:solidFill>
                  <a:srgbClr val="00B0F0"/>
                </a:solidFill>
              </a:rPr>
              <a:t>re, </a:t>
            </a:r>
            <a:r>
              <a:rPr lang="en-GB" sz="5400" b="1" i="1" dirty="0" err="1">
                <a:solidFill>
                  <a:srgbClr val="00B0F0"/>
                </a:solidFill>
              </a:rPr>
              <a:t>matokia</a:t>
            </a:r>
            <a:r>
              <a:rPr lang="en-GB" sz="5400" b="1" i="1" dirty="0">
                <a:solidFill>
                  <a:srgbClr val="00B0F0"/>
                </a:solidFill>
              </a:rPr>
              <a:t> </a:t>
            </a:r>
            <a:r>
              <a:rPr lang="en-GB" sz="5400" b="1" i="1" dirty="0" smtClean="0">
                <a:solidFill>
                  <a:srgbClr val="00B0F0"/>
                </a:solidFill>
              </a:rPr>
              <a:t>re,</a:t>
            </a:r>
            <a:r>
              <a:rPr lang="fr-FR" sz="5400" b="1" i="1" dirty="0">
                <a:solidFill>
                  <a:srgbClr val="00B0F0"/>
                </a:solidFill>
              </a:rPr>
              <a:t> </a:t>
            </a:r>
            <a:r>
              <a:rPr lang="fr-FR" sz="5400" b="1" i="1" dirty="0" smtClean="0">
                <a:solidFill>
                  <a:srgbClr val="00B0F0"/>
                </a:solidFill>
              </a:rPr>
              <a:t/>
            </a:r>
            <a:br>
              <a:rPr lang="fr-FR" sz="5400" b="1" i="1" dirty="0" smtClean="0">
                <a:solidFill>
                  <a:srgbClr val="00B0F0"/>
                </a:solidFill>
              </a:rPr>
            </a:br>
            <a:r>
              <a:rPr lang="en-GB" sz="5400" b="1" i="1" dirty="0" err="1" smtClean="0">
                <a:solidFill>
                  <a:srgbClr val="00B0F0"/>
                </a:solidFill>
              </a:rPr>
              <a:t>Matokia</a:t>
            </a:r>
            <a:r>
              <a:rPr lang="en-GB" sz="5400" b="1" i="1" dirty="0">
                <a:solidFill>
                  <a:srgbClr val="00B0F0"/>
                </a:solidFill>
              </a:rPr>
              <a:t>,</a:t>
            </a:r>
            <a:r>
              <a:rPr lang="fr-FR" sz="5400" b="1" i="1" dirty="0" smtClean="0">
                <a:solidFill>
                  <a:srgbClr val="00B0F0"/>
                </a:solidFill>
              </a:rPr>
              <a:t/>
            </a:r>
            <a:br>
              <a:rPr lang="fr-FR" sz="5400" b="1" i="1" dirty="0" smtClean="0">
                <a:solidFill>
                  <a:srgbClr val="00B0F0"/>
                </a:solidFill>
              </a:rPr>
            </a:br>
            <a:r>
              <a:rPr lang="en-GB" sz="5400" b="1" i="1" dirty="0" err="1" smtClean="0">
                <a:solidFill>
                  <a:srgbClr val="00B0F0"/>
                </a:solidFill>
              </a:rPr>
              <a:t>Jeso</a:t>
            </a:r>
            <a:r>
              <a:rPr lang="en-GB" sz="5400" b="1" i="1" dirty="0" smtClean="0">
                <a:solidFill>
                  <a:srgbClr val="00B0F0"/>
                </a:solidFill>
              </a:rPr>
              <a:t> </a:t>
            </a:r>
            <a:r>
              <a:rPr lang="en-GB" sz="5400" b="1" i="1" dirty="0" err="1">
                <a:solidFill>
                  <a:srgbClr val="00B0F0"/>
                </a:solidFill>
              </a:rPr>
              <a:t>tsy</a:t>
            </a:r>
            <a:r>
              <a:rPr lang="en-GB" sz="5400" b="1" i="1" dirty="0">
                <a:solidFill>
                  <a:srgbClr val="00B0F0"/>
                </a:solidFill>
              </a:rPr>
              <a:t> </a:t>
            </a:r>
            <a:r>
              <a:rPr lang="en-GB" sz="5400" b="1" i="1" dirty="0" err="1">
                <a:solidFill>
                  <a:srgbClr val="00B0F0"/>
                </a:solidFill>
              </a:rPr>
              <a:t>handao</a:t>
            </a:r>
            <a:r>
              <a:rPr lang="en-GB" sz="5400" b="1" i="1" dirty="0">
                <a:solidFill>
                  <a:srgbClr val="00B0F0"/>
                </a:solidFill>
              </a:rPr>
              <a:t> </a:t>
            </a:r>
            <a:r>
              <a:rPr lang="en-GB" sz="5400" b="1" i="1" dirty="0" err="1">
                <a:solidFill>
                  <a:srgbClr val="00B0F0"/>
                </a:solidFill>
              </a:rPr>
              <a:t>anao</a:t>
            </a:r>
            <a:r>
              <a:rPr lang="en-GB" sz="5400" b="1" i="1" dirty="0">
                <a:solidFill>
                  <a:srgbClr val="00B0F0"/>
                </a:solidFill>
              </a:rPr>
              <a:t>.</a:t>
            </a:r>
            <a:endParaRPr lang="fr-FR" sz="5400" b="1" i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44</Words>
  <Application>Microsoft Office PowerPoint</Application>
  <PresentationFormat>Affichage à l'écran (16:9)</PresentationFormat>
  <Paragraphs>8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365</vt:lpstr>
      <vt:lpstr>1 He ! ry mpanota ana, sasatra,     Mitondra fahoriana lehibe ;    Jeso mpanavotra olo-meloka     No mahavonjy ny fanahinao.</vt:lpstr>
      <vt:lpstr>Matokia ny mpamela helokao, Aza kivy, tsy ho faty hianao ; Matokia re, matokia re,  Matokia, Jeso tsy handao anao.</vt:lpstr>
      <vt:lpstr>2 Indro ny fitiavan-dehibe ! Ny ainy tsy nataony ho zavatra Hamonjy ny mpanota meloka Sy manana entana mavesatra.</vt:lpstr>
      <vt:lpstr>Matokia ny mpamela helokao, Aza kivy, tsy ho faty hianao ; Matokia re, matokia re,  Matokia, Jeso tsy handao anao.</vt:lpstr>
      <vt:lpstr>3 Mba mahareta, Jeso aminao Ny tanany mahery hiambina Aza malaky resin-tahotra, Fa Izy tsy hiala aminao :</vt:lpstr>
      <vt:lpstr>Matokia ny mpamela helokao, Aza kivy, tsy ho faty hianao ; Matokia re, matokia re,  Matokia, Jeso tsy handao anao.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365</dc:title>
  <dc:creator>SONO</dc:creator>
  <cp:lastModifiedBy>SONO</cp:lastModifiedBy>
  <cp:revision>2</cp:revision>
  <dcterms:created xsi:type="dcterms:W3CDTF">2014-07-05T13:19:40Z</dcterms:created>
  <dcterms:modified xsi:type="dcterms:W3CDTF">2014-07-05T16:40:49Z</dcterms:modified>
</cp:coreProperties>
</file>