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2" r:id="rId6"/>
    <p:sldId id="259" r:id="rId7"/>
    <p:sldId id="261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983D-BE75-429E-98FC-37202225C29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E283-0C43-48C1-8144-3C7F8DAEB0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983D-BE75-429E-98FC-37202225C29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E283-0C43-48C1-8144-3C7F8DAEB0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983D-BE75-429E-98FC-37202225C29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E283-0C43-48C1-8144-3C7F8DAEB0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983D-BE75-429E-98FC-37202225C29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E283-0C43-48C1-8144-3C7F8DAEB0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983D-BE75-429E-98FC-37202225C29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E283-0C43-48C1-8144-3C7F8DAEB0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983D-BE75-429E-98FC-37202225C29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E283-0C43-48C1-8144-3C7F8DAEB0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983D-BE75-429E-98FC-37202225C29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E283-0C43-48C1-8144-3C7F8DAEB0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983D-BE75-429E-98FC-37202225C29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E283-0C43-48C1-8144-3C7F8DAEB0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983D-BE75-429E-98FC-37202225C29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E283-0C43-48C1-8144-3C7F8DAEB0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983D-BE75-429E-98FC-37202225C29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E283-0C43-48C1-8144-3C7F8DAEB0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983D-BE75-429E-98FC-37202225C29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EE283-0C43-48C1-8144-3C7F8DAEB06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2983D-BE75-429E-98FC-37202225C29E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EE283-0C43-48C1-8144-3C7F8DAEB069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000" b="1" dirty="0" smtClean="0"/>
              <a:t>366 </a:t>
            </a:r>
            <a:br>
              <a:rPr lang="fr-FR" sz="6000" b="1" dirty="0" smtClean="0"/>
            </a:br>
            <a:r>
              <a:rPr lang="fr-FR" sz="6000" b="1" dirty="0" err="1" smtClean="0"/>
              <a:t>Andeha</a:t>
            </a:r>
            <a:r>
              <a:rPr lang="fr-FR" sz="6000" b="1" dirty="0" smtClean="0"/>
              <a:t>, </a:t>
            </a:r>
            <a:r>
              <a:rPr lang="fr-FR" sz="6000" b="1" dirty="0" err="1" smtClean="0"/>
              <a:t>ry</a:t>
            </a:r>
            <a:r>
              <a:rPr lang="fr-FR" sz="6000" b="1" dirty="0" smtClean="0"/>
              <a:t> hava-</a:t>
            </a:r>
            <a:r>
              <a:rPr lang="fr-FR" sz="6000" b="1" dirty="0" err="1" smtClean="0"/>
              <a:t>malala</a:t>
            </a:r>
            <a:r>
              <a:rPr lang="fr-FR" sz="6000" b="1" dirty="0" smtClean="0"/>
              <a:t> !</a:t>
            </a:r>
            <a:endParaRPr lang="fr-FR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000" b="1" dirty="0" smtClean="0"/>
              <a:t>1. </a:t>
            </a:r>
            <a:r>
              <a:rPr lang="fr-FR" sz="4000" b="1" dirty="0" err="1" smtClean="0"/>
              <a:t>Andeha</a:t>
            </a:r>
            <a:r>
              <a:rPr lang="fr-FR" sz="4000" b="1" dirty="0" smtClean="0"/>
              <a:t>, </a:t>
            </a:r>
            <a:r>
              <a:rPr lang="fr-FR" sz="4000" b="1" dirty="0" err="1" smtClean="0"/>
              <a:t>ry</a:t>
            </a:r>
            <a:r>
              <a:rPr lang="fr-FR" sz="4000" b="1" dirty="0" smtClean="0"/>
              <a:t> hava-</a:t>
            </a:r>
            <a:r>
              <a:rPr lang="fr-FR" sz="4000" b="1" dirty="0" err="1" smtClean="0"/>
              <a:t>malala</a:t>
            </a:r>
            <a:r>
              <a:rPr lang="fr-FR" sz="4000" b="1" dirty="0" smtClean="0"/>
              <a:t> !</a:t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Andeha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hiaraka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izao</a:t>
            </a:r>
            <a:r>
              <a:rPr lang="fr-FR" sz="4000" b="1" dirty="0" smtClean="0"/>
              <a:t>,</a:t>
            </a:r>
            <a:br>
              <a:rPr lang="fr-FR" sz="4000" b="1" dirty="0" smtClean="0"/>
            </a:br>
            <a:r>
              <a:rPr lang="fr-FR" sz="4000" b="1" dirty="0" smtClean="0"/>
              <a:t>   </a:t>
            </a:r>
            <a:r>
              <a:rPr lang="fr-FR" sz="4000" b="1" dirty="0" err="1" smtClean="0"/>
              <a:t>Hitady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fonenana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tsara</a:t>
            </a:r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Honenana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mandrakizay</a:t>
            </a:r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smtClean="0"/>
              <a:t>   </a:t>
            </a:r>
            <a:r>
              <a:rPr lang="fr-FR" sz="4000" b="1" dirty="0" err="1" smtClean="0"/>
              <a:t>Ao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amin’ny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tanin’ny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Tompo</a:t>
            </a:r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fahasambarana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be</a:t>
            </a:r>
            <a:r>
              <a:rPr lang="fr-FR" sz="4000" b="1" dirty="0" smtClean="0"/>
              <a:t>,</a:t>
            </a:r>
            <a:br>
              <a:rPr lang="fr-FR" sz="4000" b="1" dirty="0" smtClean="0"/>
            </a:br>
            <a:r>
              <a:rPr lang="fr-FR" sz="4000" b="1" dirty="0" smtClean="0"/>
              <a:t>  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ota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tsy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miditra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akory</a:t>
            </a:r>
            <a:r>
              <a:rPr lang="fr-FR" sz="4000" b="1" dirty="0" smtClean="0"/>
              <a:t>,</a:t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Tsy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misy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loza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manjo</a:t>
            </a:r>
            <a:r>
              <a:rPr lang="fr-FR" sz="4000" b="1" dirty="0" smtClean="0"/>
              <a:t>,</a:t>
            </a:r>
            <a:endParaRPr lang="fr-F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solidFill>
                  <a:srgbClr val="FF0000"/>
                </a:solidFill>
              </a:rPr>
              <a:t>Dia </a:t>
            </a:r>
            <a:r>
              <a:rPr lang="fr-FR" sz="6000" b="1" dirty="0" err="1" smtClean="0">
                <a:solidFill>
                  <a:srgbClr val="FF0000"/>
                </a:solidFill>
              </a:rPr>
              <a:t>aoka</a:t>
            </a:r>
            <a:r>
              <a:rPr lang="fr-FR" sz="6000" b="1" dirty="0" smtClean="0">
                <a:solidFill>
                  <a:srgbClr val="FF0000"/>
                </a:solidFill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</a:rPr>
              <a:t>hiaraka</a:t>
            </a:r>
            <a:r>
              <a:rPr lang="fr-FR" sz="6000" b="1" dirty="0" smtClean="0">
                <a:solidFill>
                  <a:srgbClr val="FF0000"/>
                </a:solidFill>
              </a:rPr>
              <a:t>  </a:t>
            </a:r>
            <a:r>
              <a:rPr lang="fr-FR" sz="6000" b="1" dirty="0" err="1" smtClean="0">
                <a:solidFill>
                  <a:srgbClr val="FF0000"/>
                </a:solidFill>
              </a:rPr>
              <a:t>isika</a:t>
            </a:r>
            <a:r>
              <a:rPr lang="fr-FR" sz="6000" b="1" dirty="0" smtClean="0">
                <a:solidFill>
                  <a:srgbClr val="FF0000"/>
                </a:solidFill>
              </a:rPr>
              <a:t>,</a:t>
            </a:r>
            <a:br>
              <a:rPr lang="fr-FR" sz="6000" b="1" dirty="0" smtClean="0">
                <a:solidFill>
                  <a:srgbClr val="FF0000"/>
                </a:solidFill>
              </a:rPr>
            </a:br>
            <a:r>
              <a:rPr lang="fr-FR" sz="6000" b="1" dirty="0" err="1" smtClean="0">
                <a:solidFill>
                  <a:srgbClr val="FF0000"/>
                </a:solidFill>
              </a:rPr>
              <a:t>Ry</a:t>
            </a:r>
            <a:r>
              <a:rPr lang="fr-FR" sz="6000" b="1" dirty="0" smtClean="0">
                <a:solidFill>
                  <a:srgbClr val="FF0000"/>
                </a:solidFill>
              </a:rPr>
              <a:t> hava-</a:t>
            </a:r>
            <a:r>
              <a:rPr lang="fr-FR" sz="6000" b="1" dirty="0" err="1" smtClean="0">
                <a:solidFill>
                  <a:srgbClr val="FF0000"/>
                </a:solidFill>
              </a:rPr>
              <a:t>malala</a:t>
            </a:r>
            <a:r>
              <a:rPr lang="fr-FR" sz="6000" b="1" dirty="0" smtClean="0">
                <a:solidFill>
                  <a:srgbClr val="FF0000"/>
                </a:solidFill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</a:rPr>
              <a:t>izao</a:t>
            </a:r>
            <a:r>
              <a:rPr lang="fr-FR" sz="6000" b="1" dirty="0" smtClean="0">
                <a:solidFill>
                  <a:srgbClr val="FF0000"/>
                </a:solidFill>
              </a:rPr>
              <a:t> !</a:t>
            </a:r>
            <a:br>
              <a:rPr lang="fr-FR" sz="6000" b="1" dirty="0" smtClean="0">
                <a:solidFill>
                  <a:srgbClr val="FF0000"/>
                </a:solidFill>
              </a:rPr>
            </a:br>
            <a:r>
              <a:rPr lang="fr-FR" sz="6000" b="1" dirty="0" smtClean="0">
                <a:solidFill>
                  <a:srgbClr val="FF0000"/>
                </a:solidFill>
              </a:rPr>
              <a:t>   </a:t>
            </a:r>
            <a:r>
              <a:rPr lang="fr-FR" sz="6000" b="1" dirty="0" err="1" smtClean="0">
                <a:solidFill>
                  <a:srgbClr val="FF0000"/>
                </a:solidFill>
              </a:rPr>
              <a:t>Hitady</a:t>
            </a:r>
            <a:r>
              <a:rPr lang="fr-FR" sz="6000" b="1" dirty="0" smtClean="0">
                <a:solidFill>
                  <a:srgbClr val="FF0000"/>
                </a:solidFill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</a:rPr>
              <a:t>fonenana</a:t>
            </a:r>
            <a:r>
              <a:rPr lang="fr-FR" sz="6000" b="1" dirty="0" smtClean="0">
                <a:solidFill>
                  <a:srgbClr val="FF0000"/>
                </a:solidFill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</a:rPr>
              <a:t>tsara</a:t>
            </a:r>
            <a:r>
              <a:rPr lang="fr-FR" sz="6000" b="1" dirty="0" smtClean="0">
                <a:solidFill>
                  <a:srgbClr val="FF0000"/>
                </a:solidFill>
              </a:rPr>
              <a:t/>
            </a:r>
            <a:br>
              <a:rPr lang="fr-FR" sz="6000" b="1" dirty="0" smtClean="0">
                <a:solidFill>
                  <a:srgbClr val="FF0000"/>
                </a:solidFill>
              </a:rPr>
            </a:br>
            <a:r>
              <a:rPr lang="fr-FR" sz="6000" b="1" dirty="0" smtClean="0">
                <a:solidFill>
                  <a:srgbClr val="FF0000"/>
                </a:solidFill>
              </a:rPr>
              <a:t>      </a:t>
            </a:r>
            <a:r>
              <a:rPr lang="fr-FR" sz="6000" b="1" dirty="0" err="1" smtClean="0">
                <a:solidFill>
                  <a:srgbClr val="FF0000"/>
                </a:solidFill>
              </a:rPr>
              <a:t>Honenana</a:t>
            </a:r>
            <a:r>
              <a:rPr lang="fr-FR" sz="6000" b="1" dirty="0" smtClean="0">
                <a:solidFill>
                  <a:srgbClr val="FF0000"/>
                </a:solidFill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</a:rPr>
              <a:t>mandrakizay</a:t>
            </a:r>
            <a:r>
              <a:rPr lang="fr-FR" sz="6000" b="1" dirty="0" smtClean="0">
                <a:solidFill>
                  <a:srgbClr val="FF0000"/>
                </a:solidFill>
              </a:rPr>
              <a:t>.</a:t>
            </a:r>
            <a:endParaRPr lang="fr-FR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000" b="1" dirty="0" smtClean="0"/>
              <a:t>2.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trano</a:t>
            </a:r>
            <a:r>
              <a:rPr lang="fr-FR" sz="4000" b="1" dirty="0" smtClean="0"/>
              <a:t> dia </a:t>
            </a:r>
            <a:r>
              <a:rPr lang="fr-FR" sz="4000" b="1" dirty="0" err="1" smtClean="0"/>
              <a:t>maro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tokoa</a:t>
            </a:r>
            <a:r>
              <a:rPr lang="fr-FR" sz="4000" b="1" dirty="0" smtClean="0"/>
              <a:t>,</a:t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Mifaly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mponina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ao</a:t>
            </a:r>
            <a:r>
              <a:rPr lang="fr-FR" sz="4000" b="1" dirty="0" smtClean="0"/>
              <a:t>,</a:t>
            </a:r>
            <a:br>
              <a:rPr lang="fr-FR" sz="4000" b="1" dirty="0" smtClean="0"/>
            </a:br>
            <a:r>
              <a:rPr lang="fr-FR" sz="4000" b="1" dirty="0" smtClean="0"/>
              <a:t>   </a:t>
            </a:r>
            <a:r>
              <a:rPr lang="fr-FR" sz="4000" b="1" dirty="0" err="1" smtClean="0"/>
              <a:t>Tanteraka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soa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aleha</a:t>
            </a:r>
            <a:r>
              <a:rPr lang="fr-FR" sz="4000" b="1" dirty="0" smtClean="0"/>
              <a:t>,</a:t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Fitia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omena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ao</a:t>
            </a:r>
            <a:r>
              <a:rPr lang="fr-FR" sz="4000" b="1" dirty="0" smtClean="0"/>
              <a:t> ;</a:t>
            </a:r>
            <a:br>
              <a:rPr lang="fr-FR" sz="4000" b="1" dirty="0" smtClean="0"/>
            </a:br>
            <a:r>
              <a:rPr lang="fr-FR" sz="4000" b="1" dirty="0" smtClean="0"/>
              <a:t>   </a:t>
            </a:r>
            <a:r>
              <a:rPr lang="fr-FR" sz="4000" b="1" dirty="0" err="1" smtClean="0"/>
              <a:t>Miara</a:t>
            </a:r>
            <a:r>
              <a:rPr lang="fr-FR" sz="4000" b="1" dirty="0" smtClean="0"/>
              <a:t>-</a:t>
            </a:r>
            <a:r>
              <a:rPr lang="fr-FR" sz="4000" b="1" dirty="0" err="1" smtClean="0"/>
              <a:t>midera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Tompo</a:t>
            </a:r>
            <a:r>
              <a:rPr lang="fr-FR" sz="4000" b="1" dirty="0" smtClean="0"/>
              <a:t>,</a:t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Mpanavotra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be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indrafo</a:t>
            </a:r>
            <a:r>
              <a:rPr lang="fr-FR" sz="4000" b="1" dirty="0" smtClean="0"/>
              <a:t> ;</a:t>
            </a:r>
            <a:br>
              <a:rPr lang="fr-FR" sz="4000" b="1" dirty="0" smtClean="0"/>
            </a:br>
            <a:r>
              <a:rPr lang="fr-FR" sz="4000" b="1" dirty="0" smtClean="0"/>
              <a:t>   </a:t>
            </a:r>
            <a:r>
              <a:rPr lang="fr-FR" sz="4000" b="1" dirty="0" err="1" smtClean="0"/>
              <a:t>Miara</a:t>
            </a:r>
            <a:r>
              <a:rPr lang="fr-FR" sz="4000" b="1" dirty="0" smtClean="0"/>
              <a:t>-</a:t>
            </a:r>
            <a:r>
              <a:rPr lang="fr-FR" sz="4000" b="1" dirty="0" err="1" smtClean="0"/>
              <a:t>mandova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soa</a:t>
            </a:r>
            <a:r>
              <a:rPr lang="fr-FR" sz="4000" b="1" dirty="0" smtClean="0"/>
              <a:t>,</a:t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Mitafy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lamba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madio</a:t>
            </a:r>
            <a:r>
              <a:rPr lang="fr-FR" sz="4000" b="1" dirty="0" smtClean="0"/>
              <a:t>.</a:t>
            </a:r>
            <a:endParaRPr lang="fr-F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solidFill>
                  <a:srgbClr val="FF0000"/>
                </a:solidFill>
              </a:rPr>
              <a:t>Dia </a:t>
            </a:r>
            <a:r>
              <a:rPr lang="fr-FR" sz="6000" b="1" dirty="0" err="1" smtClean="0">
                <a:solidFill>
                  <a:srgbClr val="FF0000"/>
                </a:solidFill>
              </a:rPr>
              <a:t>aoka</a:t>
            </a:r>
            <a:r>
              <a:rPr lang="fr-FR" sz="6000" b="1" dirty="0" smtClean="0">
                <a:solidFill>
                  <a:srgbClr val="FF0000"/>
                </a:solidFill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</a:rPr>
              <a:t>hiaraka</a:t>
            </a:r>
            <a:r>
              <a:rPr lang="fr-FR" sz="6000" b="1" dirty="0" smtClean="0">
                <a:solidFill>
                  <a:srgbClr val="FF0000"/>
                </a:solidFill>
              </a:rPr>
              <a:t>  </a:t>
            </a:r>
            <a:r>
              <a:rPr lang="fr-FR" sz="6000" b="1" dirty="0" err="1" smtClean="0">
                <a:solidFill>
                  <a:srgbClr val="FF0000"/>
                </a:solidFill>
              </a:rPr>
              <a:t>isika</a:t>
            </a:r>
            <a:r>
              <a:rPr lang="fr-FR" sz="6000" b="1" dirty="0" smtClean="0">
                <a:solidFill>
                  <a:srgbClr val="FF0000"/>
                </a:solidFill>
              </a:rPr>
              <a:t>,</a:t>
            </a:r>
            <a:br>
              <a:rPr lang="fr-FR" sz="6000" b="1" dirty="0" smtClean="0">
                <a:solidFill>
                  <a:srgbClr val="FF0000"/>
                </a:solidFill>
              </a:rPr>
            </a:br>
            <a:r>
              <a:rPr lang="fr-FR" sz="6000" b="1" dirty="0" err="1" smtClean="0">
                <a:solidFill>
                  <a:srgbClr val="FF0000"/>
                </a:solidFill>
              </a:rPr>
              <a:t>Ry</a:t>
            </a:r>
            <a:r>
              <a:rPr lang="fr-FR" sz="6000" b="1" dirty="0" smtClean="0">
                <a:solidFill>
                  <a:srgbClr val="FF0000"/>
                </a:solidFill>
              </a:rPr>
              <a:t> hava-</a:t>
            </a:r>
            <a:r>
              <a:rPr lang="fr-FR" sz="6000" b="1" dirty="0" err="1" smtClean="0">
                <a:solidFill>
                  <a:srgbClr val="FF0000"/>
                </a:solidFill>
              </a:rPr>
              <a:t>malala</a:t>
            </a:r>
            <a:r>
              <a:rPr lang="fr-FR" sz="6000" b="1" dirty="0" smtClean="0">
                <a:solidFill>
                  <a:srgbClr val="FF0000"/>
                </a:solidFill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</a:rPr>
              <a:t>izao</a:t>
            </a:r>
            <a:r>
              <a:rPr lang="fr-FR" sz="6000" b="1" dirty="0" smtClean="0">
                <a:solidFill>
                  <a:srgbClr val="FF0000"/>
                </a:solidFill>
              </a:rPr>
              <a:t> !</a:t>
            </a:r>
            <a:br>
              <a:rPr lang="fr-FR" sz="6000" b="1" dirty="0" smtClean="0">
                <a:solidFill>
                  <a:srgbClr val="FF0000"/>
                </a:solidFill>
              </a:rPr>
            </a:br>
            <a:r>
              <a:rPr lang="fr-FR" sz="6000" b="1" dirty="0" smtClean="0">
                <a:solidFill>
                  <a:srgbClr val="FF0000"/>
                </a:solidFill>
              </a:rPr>
              <a:t>   </a:t>
            </a:r>
            <a:r>
              <a:rPr lang="fr-FR" sz="6000" b="1" dirty="0" err="1" smtClean="0">
                <a:solidFill>
                  <a:srgbClr val="FF0000"/>
                </a:solidFill>
              </a:rPr>
              <a:t>Hitady</a:t>
            </a:r>
            <a:r>
              <a:rPr lang="fr-FR" sz="6000" b="1" dirty="0" smtClean="0">
                <a:solidFill>
                  <a:srgbClr val="FF0000"/>
                </a:solidFill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</a:rPr>
              <a:t>fonenana</a:t>
            </a:r>
            <a:r>
              <a:rPr lang="fr-FR" sz="6000" b="1" dirty="0" smtClean="0">
                <a:solidFill>
                  <a:srgbClr val="FF0000"/>
                </a:solidFill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</a:rPr>
              <a:t>tsara</a:t>
            </a:r>
            <a:r>
              <a:rPr lang="fr-FR" sz="6000" b="1" dirty="0" smtClean="0">
                <a:solidFill>
                  <a:srgbClr val="FF0000"/>
                </a:solidFill>
              </a:rPr>
              <a:t/>
            </a:r>
            <a:br>
              <a:rPr lang="fr-FR" sz="6000" b="1" dirty="0" smtClean="0">
                <a:solidFill>
                  <a:srgbClr val="FF0000"/>
                </a:solidFill>
              </a:rPr>
            </a:br>
            <a:r>
              <a:rPr lang="fr-FR" sz="6000" b="1" dirty="0" smtClean="0">
                <a:solidFill>
                  <a:srgbClr val="FF0000"/>
                </a:solidFill>
              </a:rPr>
              <a:t>      </a:t>
            </a:r>
            <a:r>
              <a:rPr lang="fr-FR" sz="6000" b="1" dirty="0" err="1" smtClean="0">
                <a:solidFill>
                  <a:srgbClr val="FF0000"/>
                </a:solidFill>
              </a:rPr>
              <a:t>Honenana</a:t>
            </a:r>
            <a:r>
              <a:rPr lang="fr-FR" sz="6000" b="1" dirty="0" smtClean="0">
                <a:solidFill>
                  <a:srgbClr val="FF0000"/>
                </a:solidFill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</a:rPr>
              <a:t>mandrakizay</a:t>
            </a:r>
            <a:r>
              <a:rPr lang="fr-FR" sz="6000" b="1" dirty="0" smtClean="0">
                <a:solidFill>
                  <a:srgbClr val="FF0000"/>
                </a:solidFill>
              </a:rPr>
              <a:t>.</a:t>
            </a:r>
            <a:endParaRPr lang="fr-FR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000" b="1" dirty="0" smtClean="0"/>
              <a:t>3.Na </a:t>
            </a:r>
            <a:r>
              <a:rPr lang="fr-FR" sz="4000" b="1" dirty="0" err="1" smtClean="0"/>
              <a:t>ety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lalana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aza</a:t>
            </a:r>
            <a:r>
              <a:rPr lang="fr-FR" sz="4000" b="1" dirty="0" smtClean="0"/>
              <a:t>,</a:t>
            </a:r>
            <a:br>
              <a:rPr lang="fr-FR" sz="4000" b="1" dirty="0" smtClean="0"/>
            </a:br>
            <a:r>
              <a:rPr lang="fr-FR" sz="4000" b="1" dirty="0" smtClean="0"/>
              <a:t>    Na </a:t>
            </a:r>
            <a:r>
              <a:rPr lang="fr-FR" sz="4000" b="1" dirty="0" err="1" smtClean="0"/>
              <a:t>maro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zava</a:t>
            </a:r>
            <a:r>
              <a:rPr lang="fr-FR" sz="4000" b="1" dirty="0" smtClean="0"/>
              <a:t>-</a:t>
            </a:r>
            <a:r>
              <a:rPr lang="fr-FR" sz="4000" b="1" dirty="0" err="1" smtClean="0"/>
              <a:t>manjo</a:t>
            </a:r>
            <a:r>
              <a:rPr lang="fr-FR" sz="4000" b="1" dirty="0" smtClean="0"/>
              <a:t>,</a:t>
            </a:r>
            <a:br>
              <a:rPr lang="fr-FR" sz="4000" b="1" dirty="0" smtClean="0"/>
            </a:br>
            <a:r>
              <a:rPr lang="fr-FR" sz="4000" b="1" dirty="0" smtClean="0"/>
              <a:t>   Dia </a:t>
            </a:r>
            <a:r>
              <a:rPr lang="fr-FR" sz="4000" b="1" dirty="0" err="1" smtClean="0"/>
              <a:t>aza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matahotra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akory</a:t>
            </a:r>
            <a:r>
              <a:rPr lang="fr-FR" sz="4000" b="1" dirty="0" smtClean="0"/>
              <a:t>,</a:t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Mandroso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mety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hatao</a:t>
            </a:r>
            <a:r>
              <a:rPr lang="fr-FR" sz="4000" b="1" dirty="0" smtClean="0"/>
              <a:t> ;</a:t>
            </a:r>
            <a:br>
              <a:rPr lang="fr-FR" sz="4000" b="1" dirty="0" smtClean="0"/>
            </a:br>
            <a:r>
              <a:rPr lang="fr-FR" sz="4000" b="1" dirty="0" smtClean="0"/>
              <a:t>   </a:t>
            </a:r>
            <a:r>
              <a:rPr lang="fr-FR" sz="4000" b="1" dirty="0" err="1" smtClean="0"/>
              <a:t>Anjely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tsy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tambo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isaina</a:t>
            </a:r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Hirahin</a:t>
            </a:r>
            <a:r>
              <a:rPr lang="fr-FR" sz="4000" b="1" dirty="0" smtClean="0"/>
              <a:t>-</a:t>
            </a:r>
            <a:r>
              <a:rPr lang="fr-FR" sz="4000" b="1" dirty="0" err="1" smtClean="0"/>
              <a:t>kanampy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anao</a:t>
            </a:r>
            <a:r>
              <a:rPr lang="fr-FR" sz="4000" b="1" dirty="0" smtClean="0"/>
              <a:t> ;</a:t>
            </a:r>
            <a:br>
              <a:rPr lang="fr-FR" sz="4000" b="1" dirty="0" smtClean="0"/>
            </a:br>
            <a:r>
              <a:rPr lang="fr-FR" sz="4000" b="1" dirty="0" smtClean="0"/>
              <a:t>   </a:t>
            </a:r>
            <a:r>
              <a:rPr lang="fr-FR" sz="4000" b="1" dirty="0" err="1" smtClean="0"/>
              <a:t>Mpanompo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Avo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indrindra</a:t>
            </a:r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Hitoby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hiaro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anao</a:t>
            </a:r>
            <a:r>
              <a:rPr lang="fr-FR" sz="4000" b="1" dirty="0" smtClean="0"/>
              <a:t>.</a:t>
            </a:r>
            <a:endParaRPr lang="fr-F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6000" b="1" dirty="0" smtClean="0">
                <a:solidFill>
                  <a:srgbClr val="FF0000"/>
                </a:solidFill>
              </a:rPr>
              <a:t>Dia </a:t>
            </a:r>
            <a:r>
              <a:rPr lang="fr-FR" sz="6000" b="1" dirty="0" err="1" smtClean="0">
                <a:solidFill>
                  <a:srgbClr val="FF0000"/>
                </a:solidFill>
              </a:rPr>
              <a:t>aoka</a:t>
            </a:r>
            <a:r>
              <a:rPr lang="fr-FR" sz="6000" b="1" dirty="0" smtClean="0">
                <a:solidFill>
                  <a:srgbClr val="FF0000"/>
                </a:solidFill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</a:rPr>
              <a:t>hiaraka</a:t>
            </a:r>
            <a:r>
              <a:rPr lang="fr-FR" sz="6000" b="1" dirty="0" smtClean="0">
                <a:solidFill>
                  <a:srgbClr val="FF0000"/>
                </a:solidFill>
              </a:rPr>
              <a:t>  </a:t>
            </a:r>
            <a:r>
              <a:rPr lang="fr-FR" sz="6000" b="1" dirty="0" err="1" smtClean="0">
                <a:solidFill>
                  <a:srgbClr val="FF0000"/>
                </a:solidFill>
              </a:rPr>
              <a:t>isika</a:t>
            </a:r>
            <a:r>
              <a:rPr lang="fr-FR" sz="6000" b="1" dirty="0" smtClean="0">
                <a:solidFill>
                  <a:srgbClr val="FF0000"/>
                </a:solidFill>
              </a:rPr>
              <a:t>,</a:t>
            </a:r>
            <a:br>
              <a:rPr lang="fr-FR" sz="6000" b="1" dirty="0" smtClean="0">
                <a:solidFill>
                  <a:srgbClr val="FF0000"/>
                </a:solidFill>
              </a:rPr>
            </a:br>
            <a:r>
              <a:rPr lang="fr-FR" sz="6000" b="1" dirty="0" err="1" smtClean="0">
                <a:solidFill>
                  <a:srgbClr val="FF0000"/>
                </a:solidFill>
              </a:rPr>
              <a:t>Ry</a:t>
            </a:r>
            <a:r>
              <a:rPr lang="fr-FR" sz="6000" b="1" dirty="0" smtClean="0">
                <a:solidFill>
                  <a:srgbClr val="FF0000"/>
                </a:solidFill>
              </a:rPr>
              <a:t> hava-</a:t>
            </a:r>
            <a:r>
              <a:rPr lang="fr-FR" sz="6000" b="1" dirty="0" err="1" smtClean="0">
                <a:solidFill>
                  <a:srgbClr val="FF0000"/>
                </a:solidFill>
              </a:rPr>
              <a:t>malala</a:t>
            </a:r>
            <a:r>
              <a:rPr lang="fr-FR" sz="6000" b="1" dirty="0" smtClean="0">
                <a:solidFill>
                  <a:srgbClr val="FF0000"/>
                </a:solidFill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</a:rPr>
              <a:t>izao</a:t>
            </a:r>
            <a:r>
              <a:rPr lang="fr-FR" sz="6000" b="1" dirty="0" smtClean="0">
                <a:solidFill>
                  <a:srgbClr val="FF0000"/>
                </a:solidFill>
              </a:rPr>
              <a:t> !</a:t>
            </a:r>
            <a:br>
              <a:rPr lang="fr-FR" sz="6000" b="1" dirty="0" smtClean="0">
                <a:solidFill>
                  <a:srgbClr val="FF0000"/>
                </a:solidFill>
              </a:rPr>
            </a:br>
            <a:r>
              <a:rPr lang="fr-FR" sz="6000" b="1" dirty="0" smtClean="0">
                <a:solidFill>
                  <a:srgbClr val="FF0000"/>
                </a:solidFill>
              </a:rPr>
              <a:t>   </a:t>
            </a:r>
            <a:r>
              <a:rPr lang="fr-FR" sz="6000" b="1" dirty="0" err="1" smtClean="0">
                <a:solidFill>
                  <a:srgbClr val="FF0000"/>
                </a:solidFill>
              </a:rPr>
              <a:t>Hitady</a:t>
            </a:r>
            <a:r>
              <a:rPr lang="fr-FR" sz="6000" b="1" dirty="0" smtClean="0">
                <a:solidFill>
                  <a:srgbClr val="FF0000"/>
                </a:solidFill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</a:rPr>
              <a:t>fonenana</a:t>
            </a:r>
            <a:r>
              <a:rPr lang="fr-FR" sz="6000" b="1" dirty="0" smtClean="0">
                <a:solidFill>
                  <a:srgbClr val="FF0000"/>
                </a:solidFill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</a:rPr>
              <a:t>tsara</a:t>
            </a:r>
            <a:r>
              <a:rPr lang="fr-FR" sz="6000" b="1" dirty="0" smtClean="0">
                <a:solidFill>
                  <a:srgbClr val="FF0000"/>
                </a:solidFill>
              </a:rPr>
              <a:t/>
            </a:r>
            <a:br>
              <a:rPr lang="fr-FR" sz="6000" b="1" dirty="0" smtClean="0">
                <a:solidFill>
                  <a:srgbClr val="FF0000"/>
                </a:solidFill>
              </a:rPr>
            </a:br>
            <a:r>
              <a:rPr lang="fr-FR" sz="6000" b="1" dirty="0" smtClean="0">
                <a:solidFill>
                  <a:srgbClr val="FF0000"/>
                </a:solidFill>
              </a:rPr>
              <a:t>      </a:t>
            </a:r>
            <a:r>
              <a:rPr lang="fr-FR" sz="6000" b="1" dirty="0" err="1" smtClean="0">
                <a:solidFill>
                  <a:srgbClr val="FF0000"/>
                </a:solidFill>
              </a:rPr>
              <a:t>Honenana</a:t>
            </a:r>
            <a:r>
              <a:rPr lang="fr-FR" sz="6000" b="1" dirty="0" smtClean="0">
                <a:solidFill>
                  <a:srgbClr val="FF0000"/>
                </a:solidFill>
              </a:rPr>
              <a:t> </a:t>
            </a:r>
            <a:r>
              <a:rPr lang="fr-FR" sz="6000" b="1" dirty="0" err="1" smtClean="0">
                <a:solidFill>
                  <a:srgbClr val="FF0000"/>
                </a:solidFill>
              </a:rPr>
              <a:t>mandrakizay</a:t>
            </a:r>
            <a:r>
              <a:rPr lang="fr-FR" sz="6000" b="1" dirty="0" smtClean="0">
                <a:solidFill>
                  <a:srgbClr val="FF0000"/>
                </a:solidFill>
              </a:rPr>
              <a:t>.</a:t>
            </a:r>
            <a:endParaRPr lang="fr-FR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37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366  Andeha, ry hava-malala !</vt:lpstr>
      <vt:lpstr>1. Andeha, ry hava-malala !     Andeha hiaraka izao,    Hitady fonenana tsara     Honenana mandrakizay    Ao amin’ny tanin’ny Tompo     Ny fahasambarana be,    Ny ota tsy miditra akory,     Tsy misy ny loza manjo,</vt:lpstr>
      <vt:lpstr>Dia aoka hiaraka  isika, Ry hava-malala izao !    Hitady fonenana tsara       Honenana mandrakizay.</vt:lpstr>
      <vt:lpstr>2. Ny trano dia maro tokoa,     Mifaly ny mponina ao,    Tanteraka soa ny aleha,     Fitia omena ny ao ;    Miara-midera ny Tompo,     Mpanavotra be indrafo ;    Miara-mandova ny soa,     Mitafy ny lamba madio.</vt:lpstr>
      <vt:lpstr>Dia aoka hiaraka  isika, Ry hava-malala izao !    Hitady fonenana tsara       Honenana mandrakizay.</vt:lpstr>
      <vt:lpstr>3.Na ety ny lalana aza,     Na maro ny zava-manjo,    Dia aza matahotra akory,     Mandroso ny mety hatao ;    Anjely tsy tambo isaina     Hirahin-kanampy anao ;    Mpanompo ny Avo indrindra     Hitoby hiaro anao.</vt:lpstr>
      <vt:lpstr>Dia aoka hiaraka  isika, Ry hava-malala izao !    Hitady fonenana tsara       Honenana mandrakizay.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366  Andeha, ry hava-malala !</dc:title>
  <dc:creator>TANTA Milefitra</dc:creator>
  <cp:lastModifiedBy>TANTA Milefitra</cp:lastModifiedBy>
  <cp:revision>2</cp:revision>
  <dcterms:created xsi:type="dcterms:W3CDTF">2014-08-29T13:04:36Z</dcterms:created>
  <dcterms:modified xsi:type="dcterms:W3CDTF">2014-08-29T13:15:49Z</dcterms:modified>
</cp:coreProperties>
</file>