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00D8-CD8F-470F-91C8-5918A343213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D3982-BE81-43C4-87C2-304A87B4454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367</a:t>
            </a:r>
            <a:br>
              <a:rPr lang="fr-FR" sz="6600" b="1" dirty="0" smtClean="0"/>
            </a:b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zanako</a:t>
            </a:r>
            <a:r>
              <a:rPr lang="fr-FR" sz="6600" b="1" dirty="0" smtClean="0"/>
              <a:t> mania !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zanako</a:t>
            </a:r>
            <a:r>
              <a:rPr lang="fr-FR" b="1" dirty="0" smtClean="0"/>
              <a:t> mania !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Henoinao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> :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Izaho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fitia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Mangora</a:t>
            </a:r>
            <a:r>
              <a:rPr lang="fr-FR" b="1" dirty="0" smtClean="0"/>
              <a:t>-po </a:t>
            </a:r>
            <a:r>
              <a:rPr lang="fr-FR" b="1" dirty="0" err="1" smtClean="0"/>
              <a:t>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zanako</a:t>
            </a:r>
            <a:r>
              <a:rPr lang="fr-FR" b="1" dirty="0" smtClean="0"/>
              <a:t> ! </a:t>
            </a:r>
            <a:r>
              <a:rPr lang="fr-FR" b="1" dirty="0" err="1" smtClean="0"/>
              <a:t>modia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Sao </a:t>
            </a:r>
            <a:r>
              <a:rPr lang="fr-FR" b="1" dirty="0" err="1" smtClean="0"/>
              <a:t>maty</a:t>
            </a:r>
            <a:r>
              <a:rPr lang="fr-FR" b="1" dirty="0" smtClean="0"/>
              <a:t> </a:t>
            </a:r>
            <a:r>
              <a:rPr lang="fr-FR" b="1" dirty="0" err="1" smtClean="0"/>
              <a:t>hianao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Fa </a:t>
            </a:r>
            <a:r>
              <a:rPr lang="fr-FR" b="1" dirty="0" err="1" smtClean="0"/>
              <a:t>be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bibidia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Modia</a:t>
            </a:r>
            <a:r>
              <a:rPr lang="fr-FR" b="1" dirty="0" smtClean="0"/>
              <a:t> </a:t>
            </a:r>
            <a:r>
              <a:rPr lang="fr-FR" b="1" dirty="0" err="1" smtClean="0"/>
              <a:t>re</a:t>
            </a:r>
            <a:r>
              <a:rPr lang="fr-FR" b="1" dirty="0" smtClean="0"/>
              <a:t> !</a:t>
            </a:r>
            <a:endParaRPr lang="fr-F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zavatry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tany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Sao </a:t>
            </a:r>
            <a:r>
              <a:rPr lang="fr-FR" b="1" dirty="0" err="1" smtClean="0"/>
              <a:t>mahasimba</a:t>
            </a:r>
            <a:r>
              <a:rPr lang="fr-FR" b="1" dirty="0" smtClean="0"/>
              <a:t>  </a:t>
            </a:r>
            <a:r>
              <a:rPr lang="fr-FR" b="1" dirty="0" err="1" smtClean="0"/>
              <a:t>anao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Harena</a:t>
            </a:r>
            <a:r>
              <a:rPr lang="fr-FR" b="1" dirty="0" smtClean="0"/>
              <a:t> </a:t>
            </a:r>
            <a:r>
              <a:rPr lang="fr-FR" b="1" dirty="0" err="1" smtClean="0"/>
              <a:t>mety</a:t>
            </a:r>
            <a:r>
              <a:rPr lang="fr-FR" b="1" dirty="0" smtClean="0"/>
              <a:t> </a:t>
            </a:r>
            <a:r>
              <a:rPr lang="fr-FR" b="1" dirty="0" err="1" smtClean="0"/>
              <a:t>lany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mahavonjy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Izaho</a:t>
            </a:r>
            <a:r>
              <a:rPr lang="fr-FR" b="1" dirty="0" smtClean="0"/>
              <a:t> </a:t>
            </a:r>
            <a:r>
              <a:rPr lang="fr-FR" b="1" dirty="0" err="1" smtClean="0"/>
              <a:t>irery</a:t>
            </a:r>
            <a:r>
              <a:rPr lang="fr-FR" b="1" dirty="0" smtClean="0"/>
              <a:t> </a:t>
            </a:r>
            <a:r>
              <a:rPr lang="fr-FR" b="1" dirty="0" err="1" smtClean="0"/>
              <a:t>ihany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No </a:t>
            </a:r>
            <a:r>
              <a:rPr lang="fr-FR" b="1" dirty="0" err="1" smtClean="0"/>
              <a:t>hiadananao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mbola</a:t>
            </a:r>
            <a:r>
              <a:rPr lang="fr-FR" b="1" dirty="0" smtClean="0"/>
              <a:t> </a:t>
            </a:r>
            <a:r>
              <a:rPr lang="fr-FR" b="1" dirty="0" err="1" smtClean="0"/>
              <a:t>manontany</a:t>
            </a:r>
            <a:r>
              <a:rPr lang="fr-FR" b="1" dirty="0" smtClean="0"/>
              <a:t> :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hody</a:t>
            </a:r>
            <a:r>
              <a:rPr lang="fr-FR" b="1" dirty="0" smtClean="0"/>
              <a:t> va ?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3. </a:t>
            </a:r>
            <a:r>
              <a:rPr lang="fr-FR" b="1" dirty="0" err="1" smtClean="0"/>
              <a:t>Mamiratra</a:t>
            </a:r>
            <a:r>
              <a:rPr lang="fr-FR" b="1" dirty="0" smtClean="0"/>
              <a:t> </a:t>
            </a:r>
            <a:r>
              <a:rPr lang="fr-FR" b="1" dirty="0" err="1" smtClean="0"/>
              <a:t>jerena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lalan</a:t>
            </a:r>
            <a:r>
              <a:rPr lang="fr-FR" b="1" dirty="0" smtClean="0"/>
              <a:t>-</a:t>
            </a:r>
            <a:r>
              <a:rPr lang="fr-FR" b="1" dirty="0" err="1" smtClean="0"/>
              <a:t>tsitrapo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Fa </a:t>
            </a:r>
            <a:r>
              <a:rPr lang="fr-FR" b="1" dirty="0" err="1" smtClean="0"/>
              <a:t>akoso</a:t>
            </a:r>
            <a:r>
              <a:rPr lang="fr-FR" b="1" dirty="0" smtClean="0"/>
              <a:t>-</a:t>
            </a:r>
            <a:r>
              <a:rPr lang="fr-FR" b="1" dirty="0" err="1" smtClean="0"/>
              <a:t>bolamena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Mamitaka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sitrapon’ny</a:t>
            </a:r>
            <a:r>
              <a:rPr lang="fr-FR" b="1" dirty="0" smtClean="0"/>
              <a:t> </a:t>
            </a:r>
            <a:r>
              <a:rPr lang="fr-FR" b="1" dirty="0" err="1" smtClean="0"/>
              <a:t>tena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Mamery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ainao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Ario</a:t>
            </a:r>
            <a:r>
              <a:rPr lang="fr-FR" b="1" dirty="0" smtClean="0"/>
              <a:t> ka </a:t>
            </a:r>
            <a:r>
              <a:rPr lang="fr-FR" b="1" dirty="0" err="1" smtClean="0"/>
              <a:t>miverena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Modia</a:t>
            </a:r>
            <a:r>
              <a:rPr lang="fr-FR" b="1" dirty="0" smtClean="0"/>
              <a:t> </a:t>
            </a:r>
            <a:r>
              <a:rPr lang="fr-FR" b="1" dirty="0" err="1" smtClean="0"/>
              <a:t>re</a:t>
            </a:r>
            <a:r>
              <a:rPr lang="fr-FR" b="1" dirty="0" smtClean="0"/>
              <a:t> !</a:t>
            </a:r>
            <a:endParaRPr lang="fr-F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4. </a:t>
            </a:r>
            <a:r>
              <a:rPr lang="fr-FR" b="1" dirty="0" err="1" smtClean="0"/>
              <a:t>Izaho</a:t>
            </a:r>
            <a:r>
              <a:rPr lang="fr-FR" b="1" dirty="0" smtClean="0"/>
              <a:t> </a:t>
            </a:r>
            <a:r>
              <a:rPr lang="fr-FR" b="1" dirty="0" err="1" smtClean="0"/>
              <a:t>Tompon’aina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Nijaly</a:t>
            </a:r>
            <a:r>
              <a:rPr lang="fr-FR" b="1" dirty="0" smtClean="0"/>
              <a:t> ho </a:t>
            </a:r>
            <a:r>
              <a:rPr lang="fr-FR" b="1" dirty="0" err="1" smtClean="0"/>
              <a:t>anao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he</a:t>
            </a:r>
            <a:r>
              <a:rPr lang="fr-FR" b="1" dirty="0" smtClean="0"/>
              <a:t>, </a:t>
            </a:r>
            <a:r>
              <a:rPr lang="fr-FR" b="1" dirty="0" err="1" smtClean="0"/>
              <a:t>manolotra</a:t>
            </a:r>
            <a:r>
              <a:rPr lang="fr-FR" b="1" dirty="0" smtClean="0"/>
              <a:t>  </a:t>
            </a:r>
            <a:r>
              <a:rPr lang="fr-FR" b="1" dirty="0" err="1" smtClean="0"/>
              <a:t>aina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hamonjena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rako</a:t>
            </a:r>
            <a:r>
              <a:rPr lang="fr-FR" b="1" dirty="0" smtClean="0"/>
              <a:t> </a:t>
            </a:r>
            <a:r>
              <a:rPr lang="fr-FR" b="1" dirty="0" err="1" smtClean="0"/>
              <a:t>mitaraina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Modia</a:t>
            </a:r>
            <a:r>
              <a:rPr lang="fr-FR" b="1" dirty="0" smtClean="0"/>
              <a:t> </a:t>
            </a:r>
            <a:r>
              <a:rPr lang="fr-FR" b="1" dirty="0" err="1" smtClean="0"/>
              <a:t>hianao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aza</a:t>
            </a:r>
            <a:r>
              <a:rPr lang="fr-FR" b="1" dirty="0" smtClean="0"/>
              <a:t>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malaina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Modia</a:t>
            </a:r>
            <a:r>
              <a:rPr lang="fr-FR" b="1" dirty="0" smtClean="0"/>
              <a:t> </a:t>
            </a:r>
            <a:r>
              <a:rPr lang="fr-FR" b="1" dirty="0" err="1" smtClean="0"/>
              <a:t>re</a:t>
            </a:r>
            <a:r>
              <a:rPr lang="fr-FR" b="1" dirty="0" smtClean="0"/>
              <a:t> !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367 Ry zanako mania !</vt:lpstr>
      <vt:lpstr>1. Ry zanako mania !     Henoinao izao :    Izaho be fitia     Mangora-po anao ;    Ry zanako ! modia,     Sao maty hianao,    Fa be ny bibidia ;     Modia re !</vt:lpstr>
      <vt:lpstr>2. Ny zavatry ny tany     Sao mahasimba  anao,    Harena mety lany     Tsy mahavonjy anao ;    Izaho irery ihany     No hiadananao ;    Ka mbola manontany :     Tsy hody va ?</vt:lpstr>
      <vt:lpstr>3. Mamiratra jerena     Ny lalan-tsitrapo    Fa akoso-bolamena     Mamitaka ny fo ;    Ny sitrapon’ny tena     Mamery ny ainao,    Ario ka miverena,     Modia re !</vt:lpstr>
      <vt:lpstr>4. Izaho Tompon’aina,     Nijaly ho anao,    Ka he, manolotra  aina     Mba hamonjena anao ;    Ny rako mitaraina,     Modia hianao ;    Ka aza mba malaina,     Modia re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367 Ry zanako mania !</dc:title>
  <dc:creator>TANTA Milefitra</dc:creator>
  <cp:lastModifiedBy>TANTA Milefitra</cp:lastModifiedBy>
  <cp:revision>1</cp:revision>
  <dcterms:created xsi:type="dcterms:W3CDTF">2014-08-29T13:11:33Z</dcterms:created>
  <dcterms:modified xsi:type="dcterms:W3CDTF">2014-08-29T13:15:32Z</dcterms:modified>
</cp:coreProperties>
</file>