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CACC3-27C2-4644-80A8-E9AD11AAD010}" type="datetimeFigureOut">
              <a:rPr lang="fr-FR" smtClean="0"/>
              <a:t>29/08/2014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D64C2-6248-4885-A2C1-A312EA69B2EE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369</a:t>
            </a:r>
            <a:br>
              <a:rPr lang="fr-FR" sz="6000" b="1" dirty="0" smtClean="0"/>
            </a:br>
            <a:r>
              <a:rPr lang="fr-FR" sz="6000" b="1" dirty="0" err="1" smtClean="0"/>
              <a:t>Faingàna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hava-</a:t>
            </a:r>
            <a:r>
              <a:rPr lang="fr-FR" sz="6000" b="1" dirty="0" err="1" smtClean="0"/>
              <a:t>malala</a:t>
            </a:r>
            <a:r>
              <a:rPr lang="fr-FR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1. </a:t>
            </a:r>
            <a:r>
              <a:rPr lang="fr-FR" b="1" dirty="0" err="1" smtClean="0"/>
              <a:t>Faingàna</a:t>
            </a:r>
            <a:r>
              <a:rPr lang="fr-FR" b="1" dirty="0" smtClean="0"/>
              <a:t> </a:t>
            </a:r>
            <a:r>
              <a:rPr lang="fr-FR" b="1" dirty="0" err="1" smtClean="0"/>
              <a:t>ry</a:t>
            </a:r>
            <a:r>
              <a:rPr lang="fr-FR" b="1" dirty="0" smtClean="0"/>
              <a:t> hava-</a:t>
            </a:r>
            <a:r>
              <a:rPr lang="fr-FR" b="1" dirty="0" err="1" smtClean="0"/>
              <a:t>malala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Hatòny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feo</a:t>
            </a:r>
            <a:r>
              <a:rPr lang="fr-FR" b="1" dirty="0" smtClean="0"/>
              <a:t> </a:t>
            </a:r>
            <a:r>
              <a:rPr lang="fr-FR" b="1" dirty="0" err="1" smtClean="0"/>
              <a:t>asandrato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Derao</a:t>
            </a:r>
            <a:r>
              <a:rPr lang="fr-FR" b="1" dirty="0" smtClean="0"/>
              <a:t> </a:t>
            </a:r>
            <a:r>
              <a:rPr lang="fr-FR" b="1" dirty="0" err="1" smtClean="0"/>
              <a:t>Ilay</a:t>
            </a:r>
            <a:r>
              <a:rPr lang="fr-FR" b="1" dirty="0" smtClean="0"/>
              <a:t> </a:t>
            </a:r>
            <a:r>
              <a:rPr lang="fr-FR" b="1" dirty="0" err="1" smtClean="0"/>
              <a:t>nanavotra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avotra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famonjena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Izay</a:t>
            </a:r>
            <a:r>
              <a:rPr lang="fr-FR" b="1" dirty="0" smtClean="0"/>
              <a:t> </a:t>
            </a:r>
            <a:r>
              <a:rPr lang="fr-FR" b="1" dirty="0" err="1" smtClean="0"/>
              <a:t>vitany</a:t>
            </a:r>
            <a:r>
              <a:rPr lang="fr-FR" b="1" dirty="0" smtClean="0"/>
              <a:t> tao </a:t>
            </a:r>
            <a:r>
              <a:rPr lang="fr-FR" b="1" dirty="0" err="1" smtClean="0"/>
              <a:t>Kalvary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No </a:t>
            </a:r>
            <a:r>
              <a:rPr lang="fr-FR" b="1" dirty="0" err="1" smtClean="0"/>
              <a:t>fanantenan’ny</a:t>
            </a:r>
            <a:r>
              <a:rPr lang="fr-FR" b="1" dirty="0" smtClean="0"/>
              <a:t> </a:t>
            </a:r>
            <a:r>
              <a:rPr lang="fr-FR" b="1" dirty="0" err="1" smtClean="0"/>
              <a:t>mpanota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Hahazo</a:t>
            </a:r>
            <a:r>
              <a:rPr lang="fr-FR" b="1" dirty="0" smtClean="0"/>
              <a:t> </a:t>
            </a:r>
            <a:r>
              <a:rPr lang="fr-FR" b="1" dirty="0" err="1" smtClean="0"/>
              <a:t>fiainana</a:t>
            </a:r>
            <a:r>
              <a:rPr lang="fr-FR" b="1" dirty="0" smtClean="0"/>
              <a:t> </a:t>
            </a:r>
            <a:r>
              <a:rPr lang="fr-FR" b="1" dirty="0" err="1" smtClean="0"/>
              <a:t>arý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2. He </a:t>
            </a:r>
            <a:r>
              <a:rPr lang="fr-FR" b="1" dirty="0" err="1" smtClean="0"/>
              <a:t>Izy</a:t>
            </a:r>
            <a:r>
              <a:rPr lang="fr-FR" b="1" dirty="0" smtClean="0"/>
              <a:t> </a:t>
            </a:r>
            <a:r>
              <a:rPr lang="fr-FR" b="1" dirty="0" err="1" smtClean="0"/>
              <a:t>mitondra</a:t>
            </a:r>
            <a:r>
              <a:rPr lang="fr-FR" b="1" dirty="0" smtClean="0"/>
              <a:t> </a:t>
            </a:r>
            <a:r>
              <a:rPr lang="fr-FR" b="1" dirty="0" err="1" smtClean="0"/>
              <a:t>irery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mafy</a:t>
            </a:r>
            <a:r>
              <a:rPr lang="fr-FR" b="1" dirty="0" smtClean="0"/>
              <a:t>, </a:t>
            </a:r>
            <a:r>
              <a:rPr lang="fr-FR" b="1" dirty="0" err="1" smtClean="0"/>
              <a:t>nisolo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Ka </a:t>
            </a:r>
            <a:r>
              <a:rPr lang="fr-FR" b="1" dirty="0" err="1" smtClean="0"/>
              <a:t>maty</a:t>
            </a:r>
            <a:r>
              <a:rPr lang="fr-FR" b="1" dirty="0" smtClean="0"/>
              <a:t> </a:t>
            </a:r>
            <a:r>
              <a:rPr lang="fr-FR" b="1" dirty="0" err="1" smtClean="0"/>
              <a:t>hamonjy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very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rany</a:t>
            </a:r>
            <a:r>
              <a:rPr lang="fr-FR" b="1" dirty="0" smtClean="0"/>
              <a:t> </a:t>
            </a:r>
            <a:r>
              <a:rPr lang="fr-FR" b="1" dirty="0" err="1" smtClean="0"/>
              <a:t>nandriaka</a:t>
            </a:r>
            <a:r>
              <a:rPr lang="fr-FR" b="1" dirty="0" smtClean="0"/>
              <a:t> tao.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Niaritra</a:t>
            </a:r>
            <a:r>
              <a:rPr lang="fr-FR" b="1" dirty="0" smtClean="0"/>
              <a:t> </a:t>
            </a:r>
            <a:r>
              <a:rPr lang="fr-FR" b="1" dirty="0" err="1" smtClean="0"/>
              <a:t>latsa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eso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hombo</a:t>
            </a:r>
            <a:r>
              <a:rPr lang="fr-FR" b="1" dirty="0" smtClean="0"/>
              <a:t> </a:t>
            </a:r>
            <a:r>
              <a:rPr lang="fr-FR" b="1" dirty="0" err="1" smtClean="0"/>
              <a:t>sy</a:t>
            </a:r>
            <a:r>
              <a:rPr lang="fr-FR" b="1" dirty="0" smtClean="0"/>
              <a:t> </a:t>
            </a:r>
            <a:r>
              <a:rPr lang="fr-FR" b="1" dirty="0" err="1" smtClean="0"/>
              <a:t>lefona</a:t>
            </a:r>
            <a:r>
              <a:rPr lang="fr-FR" b="1" dirty="0" smtClean="0"/>
              <a:t> </a:t>
            </a:r>
            <a:r>
              <a:rPr lang="fr-FR" b="1" dirty="0" err="1" smtClean="0"/>
              <a:t>koa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Nivesatra</a:t>
            </a:r>
            <a:r>
              <a:rPr lang="fr-FR" b="1" dirty="0" smtClean="0"/>
              <a:t> </a:t>
            </a:r>
            <a:r>
              <a:rPr lang="fr-FR" b="1" dirty="0" err="1" smtClean="0"/>
              <a:t>ota</a:t>
            </a:r>
            <a:r>
              <a:rPr lang="fr-FR" b="1" dirty="0" smtClean="0"/>
              <a:t> </a:t>
            </a:r>
            <a:r>
              <a:rPr lang="fr-FR" b="1" dirty="0" err="1" smtClean="0"/>
              <a:t>Izy</a:t>
            </a:r>
            <a:r>
              <a:rPr lang="fr-FR" b="1" dirty="0" smtClean="0"/>
              <a:t> </a:t>
            </a:r>
            <a:r>
              <a:rPr lang="fr-FR" b="1" dirty="0" err="1" smtClean="0"/>
              <a:t>teto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Hanananao</a:t>
            </a:r>
            <a:r>
              <a:rPr lang="fr-FR" b="1" dirty="0" smtClean="0"/>
              <a:t> </a:t>
            </a:r>
            <a:r>
              <a:rPr lang="fr-FR" b="1" dirty="0" err="1" smtClean="0"/>
              <a:t>fiainana</a:t>
            </a:r>
            <a:r>
              <a:rPr lang="fr-FR" b="1" dirty="0" smtClean="0"/>
              <a:t> </a:t>
            </a:r>
            <a:r>
              <a:rPr lang="fr-FR" b="1" dirty="0" err="1" smtClean="0"/>
              <a:t>koa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3. </a:t>
            </a:r>
            <a:r>
              <a:rPr lang="fr-FR" b="1" dirty="0" err="1" smtClean="0"/>
              <a:t>Endre</a:t>
            </a:r>
            <a:r>
              <a:rPr lang="fr-FR" b="1" dirty="0" smtClean="0"/>
              <a:t> !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fitiavan’i</a:t>
            </a:r>
            <a:r>
              <a:rPr lang="fr-FR" b="1" dirty="0" smtClean="0"/>
              <a:t> </a:t>
            </a:r>
            <a:r>
              <a:rPr lang="fr-FR" b="1" dirty="0" err="1" smtClean="0"/>
              <a:t>Jeso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Ry</a:t>
            </a:r>
            <a:r>
              <a:rPr lang="fr-FR" b="1" dirty="0" smtClean="0"/>
              <a:t> </a:t>
            </a:r>
            <a:r>
              <a:rPr lang="fr-FR" b="1" dirty="0" err="1" smtClean="0"/>
              <a:t>olo</a:t>
            </a:r>
            <a:r>
              <a:rPr lang="fr-FR" b="1" dirty="0" smtClean="0"/>
              <a:t>-</a:t>
            </a:r>
            <a:r>
              <a:rPr lang="fr-FR" b="1" dirty="0" err="1" smtClean="0"/>
              <a:t>mahantra</a:t>
            </a:r>
            <a:r>
              <a:rPr lang="fr-FR" b="1" dirty="0" smtClean="0"/>
              <a:t>, </a:t>
            </a:r>
            <a:r>
              <a:rPr lang="fr-FR" b="1" dirty="0" err="1" smtClean="0"/>
              <a:t>jereo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Nijaly</a:t>
            </a:r>
            <a:r>
              <a:rPr lang="fr-FR" b="1" dirty="0" smtClean="0"/>
              <a:t> </a:t>
            </a:r>
            <a:r>
              <a:rPr lang="fr-FR" b="1" dirty="0" err="1" smtClean="0"/>
              <a:t>hamonjy</a:t>
            </a:r>
            <a:r>
              <a:rPr lang="fr-FR" b="1" dirty="0" smtClean="0"/>
              <a:t>, </a:t>
            </a:r>
            <a:r>
              <a:rPr lang="fr-FR" b="1" dirty="0" err="1" smtClean="0"/>
              <a:t>hevero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ota</a:t>
            </a:r>
            <a:r>
              <a:rPr lang="fr-FR" b="1" dirty="0" smtClean="0"/>
              <a:t> </a:t>
            </a:r>
            <a:r>
              <a:rPr lang="fr-FR" b="1" dirty="0" err="1" smtClean="0"/>
              <a:t>mahazo</a:t>
            </a:r>
            <a:r>
              <a:rPr lang="fr-FR" b="1" dirty="0" smtClean="0"/>
              <a:t> </a:t>
            </a:r>
            <a:r>
              <a:rPr lang="fr-FR" b="1" dirty="0" err="1" smtClean="0"/>
              <a:t>ekeo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Ekeo</a:t>
            </a:r>
            <a:r>
              <a:rPr lang="fr-FR" b="1" dirty="0" smtClean="0"/>
              <a:t>, fa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fo</a:t>
            </a:r>
            <a:r>
              <a:rPr lang="fr-FR" b="1" dirty="0" smtClean="0"/>
              <a:t> </a:t>
            </a:r>
            <a:r>
              <a:rPr lang="fr-FR" b="1" dirty="0" err="1" smtClean="0"/>
              <a:t>mihamafy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Dia </a:t>
            </a:r>
            <a:r>
              <a:rPr lang="fr-FR" b="1" dirty="0" err="1" smtClean="0"/>
              <a:t>loza</a:t>
            </a:r>
            <a:r>
              <a:rPr lang="fr-FR" b="1" dirty="0" smtClean="0"/>
              <a:t> </a:t>
            </a:r>
            <a:r>
              <a:rPr lang="fr-FR" b="1" dirty="0" err="1" smtClean="0"/>
              <a:t>manenjika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Faingàna</a:t>
            </a:r>
            <a:r>
              <a:rPr lang="fr-FR" b="1" dirty="0" smtClean="0"/>
              <a:t> </a:t>
            </a:r>
            <a:r>
              <a:rPr lang="fr-FR" b="1" dirty="0" err="1" smtClean="0"/>
              <a:t>hamonjy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ainao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Hararaoty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andro</a:t>
            </a:r>
            <a:r>
              <a:rPr lang="fr-FR" b="1" dirty="0" smtClean="0"/>
              <a:t> </a:t>
            </a:r>
            <a:r>
              <a:rPr lang="fr-FR" b="1" dirty="0" err="1" smtClean="0"/>
              <a:t>izao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/>
              <a:t>4.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masom</a:t>
            </a:r>
            <a:r>
              <a:rPr lang="fr-FR" b="1" dirty="0" smtClean="0"/>
              <a:t>-</a:t>
            </a:r>
            <a:r>
              <a:rPr lang="fr-FR" b="1" dirty="0" err="1" smtClean="0"/>
              <a:t>panahy</a:t>
            </a:r>
            <a:r>
              <a:rPr lang="fr-FR" b="1" dirty="0" smtClean="0"/>
              <a:t> </a:t>
            </a:r>
            <a:r>
              <a:rPr lang="fr-FR" b="1" dirty="0" err="1" smtClean="0"/>
              <a:t>atopazo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lanitra</a:t>
            </a:r>
            <a:r>
              <a:rPr lang="fr-FR" b="1" dirty="0" smtClean="0"/>
              <a:t> no </a:t>
            </a:r>
            <a:r>
              <a:rPr lang="fr-FR" b="1" dirty="0" err="1" smtClean="0"/>
              <a:t>andrandrao</a:t>
            </a:r>
            <a:r>
              <a:rPr lang="fr-FR" b="1" dirty="0" smtClean="0"/>
              <a:t>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Ny</a:t>
            </a:r>
            <a:r>
              <a:rPr lang="fr-FR" b="1" dirty="0" smtClean="0"/>
              <a:t> </a:t>
            </a:r>
            <a:r>
              <a:rPr lang="fr-FR" b="1" dirty="0" err="1" smtClean="0"/>
              <a:t>Tompo</a:t>
            </a:r>
            <a:r>
              <a:rPr lang="fr-FR" b="1" dirty="0" smtClean="0"/>
              <a:t> </a:t>
            </a:r>
            <a:r>
              <a:rPr lang="fr-FR" b="1" dirty="0" err="1" smtClean="0"/>
              <a:t>maniry</a:t>
            </a:r>
            <a:r>
              <a:rPr lang="fr-FR" b="1" dirty="0" smtClean="0"/>
              <a:t> </a:t>
            </a:r>
            <a:r>
              <a:rPr lang="fr-FR" b="1" dirty="0" err="1" smtClean="0"/>
              <a:t>hamonjy</a:t>
            </a:r>
            <a:r>
              <a:rPr lang="fr-FR" b="1" dirty="0" smtClean="0"/>
              <a:t>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Henoy</a:t>
            </a:r>
            <a:r>
              <a:rPr lang="fr-FR" b="1" dirty="0" smtClean="0"/>
              <a:t> fa </a:t>
            </a:r>
            <a:r>
              <a:rPr lang="fr-FR" b="1" dirty="0" err="1" smtClean="0"/>
              <a:t>miantso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.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Faingàna</a:t>
            </a:r>
            <a:r>
              <a:rPr lang="fr-FR" b="1" dirty="0" smtClean="0"/>
              <a:t>, </a:t>
            </a:r>
            <a:r>
              <a:rPr lang="fr-FR" b="1" dirty="0" err="1" smtClean="0"/>
              <a:t>ry</a:t>
            </a:r>
            <a:r>
              <a:rPr lang="fr-FR" b="1" dirty="0" smtClean="0"/>
              <a:t> hava-</a:t>
            </a:r>
            <a:r>
              <a:rPr lang="fr-FR" b="1" dirty="0" err="1" smtClean="0"/>
              <a:t>malala</a:t>
            </a:r>
            <a:r>
              <a:rPr lang="fr-FR" b="1" dirty="0" smtClean="0"/>
              <a:t> !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Modia</a:t>
            </a:r>
            <a:r>
              <a:rPr lang="fr-FR" b="1" dirty="0" smtClean="0"/>
              <a:t> </a:t>
            </a:r>
            <a:r>
              <a:rPr lang="fr-FR" b="1" dirty="0" err="1" smtClean="0"/>
              <a:t>an-tranon’ny</a:t>
            </a:r>
            <a:r>
              <a:rPr lang="fr-FR" b="1" dirty="0" smtClean="0"/>
              <a:t> Ray ;</a:t>
            </a:r>
            <a:br>
              <a:rPr lang="fr-FR" b="1" dirty="0" smtClean="0"/>
            </a:br>
            <a:r>
              <a:rPr lang="fr-FR" b="1" dirty="0" smtClean="0"/>
              <a:t>   </a:t>
            </a:r>
            <a:r>
              <a:rPr lang="fr-FR" b="1" dirty="0" err="1" smtClean="0"/>
              <a:t>Miandry</a:t>
            </a:r>
            <a:r>
              <a:rPr lang="fr-FR" b="1" dirty="0" smtClean="0"/>
              <a:t> </a:t>
            </a:r>
            <a:r>
              <a:rPr lang="fr-FR" b="1" dirty="0" err="1" smtClean="0"/>
              <a:t>anao</a:t>
            </a:r>
            <a:r>
              <a:rPr lang="fr-FR" b="1" dirty="0" smtClean="0"/>
              <a:t> </a:t>
            </a:r>
            <a:r>
              <a:rPr lang="fr-FR" b="1" dirty="0" err="1" smtClean="0"/>
              <a:t>re</a:t>
            </a:r>
            <a:r>
              <a:rPr lang="fr-FR" b="1" dirty="0" smtClean="0"/>
              <a:t> </a:t>
            </a:r>
            <a:r>
              <a:rPr lang="fr-FR" b="1" dirty="0" err="1" smtClean="0"/>
              <a:t>ny</a:t>
            </a:r>
            <a:r>
              <a:rPr lang="fr-FR" b="1" dirty="0" smtClean="0"/>
              <a:t> lova,</a:t>
            </a:r>
            <a:br>
              <a:rPr lang="fr-FR" b="1" dirty="0" smtClean="0"/>
            </a:br>
            <a:r>
              <a:rPr lang="fr-FR" b="1" dirty="0" smtClean="0"/>
              <a:t>    </a:t>
            </a:r>
            <a:r>
              <a:rPr lang="fr-FR" b="1" dirty="0" err="1" smtClean="0"/>
              <a:t>Fiainana</a:t>
            </a:r>
            <a:r>
              <a:rPr lang="fr-FR" b="1" dirty="0" smtClean="0"/>
              <a:t> </a:t>
            </a:r>
            <a:r>
              <a:rPr lang="fr-FR" b="1" dirty="0" err="1" smtClean="0"/>
              <a:t>mandrakizay</a:t>
            </a:r>
            <a:r>
              <a:rPr lang="fr-FR" b="1" dirty="0" smtClean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369 Faingàna ry hava-malala,</vt:lpstr>
      <vt:lpstr>1. Faingàna ry hava-malala,     Hatòny ny Tompo izao,    Ny fo sy ny feo asandrato,     Derao Ilay nanavotra anao,    Ny avotra ny famonjena,     Izay vitany tao Kalvary,    No fanantenan’ny mpanota     Hahazo fiainana arý.</vt:lpstr>
      <vt:lpstr>2. He Izy mitondra irery     Ny mafy, nisolo anao,    Ka maty hamonjy ny very ;     Ny rany nandriaka tao.    Niaritra latsa sy eso,     Ny hombo sy lefona koa ;    Nivesatra ota Izy teto     Hanananao fiainana koa.</vt:lpstr>
      <vt:lpstr>3. Endre ! ny fitiavan’i Jeso,     Ry olo-mahantra, jereo !    Nijaly hamonjy, hevero,     Ny ota mahazo ekeo ;    Ekeo, fa ny fo mihamafy,     Dia loza manenjika anao ;    Faingàna hamonjy ny ainao,     Hararaoty ny andro izao.</vt:lpstr>
      <vt:lpstr>4. Ny masom-panahy atopazo,     Ny lanitra no andrandrao ;    Ny Tompo maniry hamonjy,     Henoy fa miantso anao.    Faingàna, ry hava-malala !     Modia an-tranon’ny Ray ;    Miandry anao re ny lova,     Fiainana mandrakizay.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369 Faingàna ry hava-malala,</dc:title>
  <dc:creator>TANTA Milefitra</dc:creator>
  <cp:lastModifiedBy>TANTA Milefitra</cp:lastModifiedBy>
  <cp:revision>1</cp:revision>
  <dcterms:created xsi:type="dcterms:W3CDTF">2014-08-29T13:19:16Z</dcterms:created>
  <dcterms:modified xsi:type="dcterms:W3CDTF">2014-08-29T13:22:45Z</dcterms:modified>
</cp:coreProperties>
</file>