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441" autoAdjust="0"/>
    <p:restoredTop sz="94660"/>
  </p:normalViewPr>
  <p:slideViewPr>
    <p:cSldViewPr>
      <p:cViewPr varScale="1">
        <p:scale>
          <a:sx n="91" d="100"/>
          <a:sy n="91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37</a:t>
            </a:r>
            <a:endParaRPr lang="fr-FR" sz="8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4400" b="1" smtClean="0">
                <a:latin typeface="Bradley Hand ITC" pitchFamily="66" charset="0"/>
              </a:rPr>
              <a:t>Mihainoa</a:t>
            </a:r>
            <a:r>
              <a:rPr lang="en-GB" sz="4400" b="1" dirty="0" smtClean="0">
                <a:latin typeface="Bradley Hand ITC" pitchFamily="66" charset="0"/>
              </a:rPr>
              <a:t>, </a:t>
            </a:r>
            <a:r>
              <a:rPr lang="en-GB" sz="4400" b="1" dirty="0" err="1" smtClean="0">
                <a:latin typeface="Bradley Hand ITC" pitchFamily="66" charset="0"/>
              </a:rPr>
              <a:t>ry</a:t>
            </a:r>
            <a:r>
              <a:rPr lang="en-GB" sz="4400" b="1" dirty="0" smtClean="0">
                <a:latin typeface="Bradley Hand ITC" pitchFamily="66" charset="0"/>
              </a:rPr>
              <a:t> </a:t>
            </a:r>
            <a:r>
              <a:rPr lang="en-GB" sz="4400" b="1" dirty="0" err="1" smtClean="0">
                <a:latin typeface="Bradley Hand ITC" pitchFamily="66" charset="0"/>
              </a:rPr>
              <a:t>Ziona</a:t>
            </a:r>
            <a:r>
              <a:rPr lang="en-GB" sz="4400" b="1" dirty="0" smtClean="0">
                <a:latin typeface="Bradley Hand ITC" pitchFamily="66" charset="0"/>
              </a:rPr>
              <a:t> ô !</a:t>
            </a:r>
            <a:r>
              <a:rPr lang="en-GB" sz="4400" b="1" i="1" dirty="0" smtClean="0"/>
              <a:t> </a:t>
            </a:r>
            <a:r>
              <a:rPr lang="fr-FR" sz="4400" b="1" i="1" dirty="0" smtClean="0"/>
              <a:t/>
            </a:r>
            <a:br>
              <a:rPr lang="fr-FR" sz="4400" b="1" i="1" dirty="0" smtClean="0"/>
            </a:b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" y="71420"/>
            <a:ext cx="9144000" cy="4786328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latin typeface="Bradley Hand ITC" pitchFamily="66" charset="0"/>
              </a:rPr>
              <a:t>1-Mihainoa, </a:t>
            </a:r>
            <a:r>
              <a:rPr lang="en-GB" sz="6600" b="1" dirty="0" err="1" smtClean="0">
                <a:latin typeface="Bradley Hand ITC" pitchFamily="66" charset="0"/>
              </a:rPr>
              <a:t>ry</a:t>
            </a:r>
            <a:r>
              <a:rPr lang="en-GB" sz="6600" b="1" dirty="0" smtClean="0">
                <a:latin typeface="Bradley Hand ITC" pitchFamily="66" charset="0"/>
              </a:rPr>
              <a:t> </a:t>
            </a:r>
            <a:r>
              <a:rPr lang="en-GB" sz="6600" b="1" dirty="0" err="1" smtClean="0">
                <a:latin typeface="Bradley Hand ITC" pitchFamily="66" charset="0"/>
              </a:rPr>
              <a:t>Ziona</a:t>
            </a:r>
            <a:r>
              <a:rPr lang="en-GB" sz="6600" b="1" dirty="0" smtClean="0">
                <a:latin typeface="Bradley Hand ITC" pitchFamily="66" charset="0"/>
              </a:rPr>
              <a:t> ô !</a:t>
            </a:r>
            <a:r>
              <a:rPr lang="fr-FR" sz="6600" b="1" dirty="0" smtClean="0">
                <a:latin typeface="Bradley Hand ITC" pitchFamily="66" charset="0"/>
              </a:rPr>
              <a:t/>
            </a:r>
            <a:br>
              <a:rPr lang="fr-FR" sz="6600" b="1" dirty="0" smtClean="0">
                <a:latin typeface="Bradley Hand ITC" pitchFamily="66" charset="0"/>
              </a:rPr>
            </a:br>
            <a:r>
              <a:rPr lang="en-GB" sz="6600" b="1" dirty="0" smtClean="0">
                <a:latin typeface="Bradley Hand ITC" pitchFamily="66" charset="0"/>
              </a:rPr>
              <a:t>  </a:t>
            </a:r>
            <a:r>
              <a:rPr lang="en-GB" sz="6600" b="1" dirty="0" err="1" smtClean="0">
                <a:latin typeface="Bradley Hand ITC" pitchFamily="66" charset="0"/>
              </a:rPr>
              <a:t>Avy</a:t>
            </a:r>
            <a:r>
              <a:rPr lang="en-GB" sz="6600" b="1" dirty="0" smtClean="0">
                <a:latin typeface="Bradley Hand ITC" pitchFamily="66" charset="0"/>
              </a:rPr>
              <a:t> </a:t>
            </a:r>
            <a:r>
              <a:rPr lang="en-GB" sz="6600" b="1" dirty="0" err="1" smtClean="0">
                <a:latin typeface="Bradley Hand ITC" pitchFamily="66" charset="0"/>
              </a:rPr>
              <a:t>ny</a:t>
            </a:r>
            <a:r>
              <a:rPr lang="en-GB" sz="6600" b="1" dirty="0" smtClean="0">
                <a:latin typeface="Bradley Hand ITC" pitchFamily="66" charset="0"/>
              </a:rPr>
              <a:t> </a:t>
            </a:r>
            <a:r>
              <a:rPr lang="en-GB" sz="6600" b="1" dirty="0" err="1" smtClean="0">
                <a:latin typeface="Bradley Hand ITC" pitchFamily="66" charset="0"/>
              </a:rPr>
              <a:t>Mpanjakanao</a:t>
            </a:r>
            <a:r>
              <a:rPr lang="en-GB" sz="6600" b="1" dirty="0" smtClean="0">
                <a:latin typeface="Bradley Hand ITC" pitchFamily="66" charset="0"/>
              </a:rPr>
              <a:t> !</a:t>
            </a:r>
            <a:r>
              <a:rPr lang="fr-FR" sz="6600" b="1" dirty="0" smtClean="0">
                <a:latin typeface="Bradley Hand ITC" pitchFamily="66" charset="0"/>
              </a:rPr>
              <a:t/>
            </a:r>
            <a:br>
              <a:rPr lang="fr-FR" sz="6600" b="1" dirty="0" smtClean="0">
                <a:latin typeface="Bradley Hand ITC" pitchFamily="66" charset="0"/>
              </a:rPr>
            </a:br>
            <a:r>
              <a:rPr lang="en-GB" sz="6600" b="1" dirty="0" smtClean="0">
                <a:latin typeface="Bradley Hand ITC" pitchFamily="66" charset="0"/>
              </a:rPr>
              <a:t>   Re </a:t>
            </a:r>
            <a:r>
              <a:rPr lang="en-GB" sz="6600" b="1" dirty="0" err="1" smtClean="0">
                <a:latin typeface="Bradley Hand ITC" pitchFamily="66" charset="0"/>
              </a:rPr>
              <a:t>hatrany</a:t>
            </a:r>
            <a:r>
              <a:rPr lang="en-GB" sz="6600" b="1" dirty="0" smtClean="0">
                <a:latin typeface="Bradley Hand ITC" pitchFamily="66" charset="0"/>
              </a:rPr>
              <a:t> </a:t>
            </a:r>
            <a:r>
              <a:rPr lang="en-GB" sz="6600" b="1" dirty="0" err="1" smtClean="0">
                <a:latin typeface="Bradley Hand ITC" pitchFamily="66" charset="0"/>
              </a:rPr>
              <a:t>lavitra</a:t>
            </a:r>
            <a:endParaRPr lang="fr-FR" sz="6600" b="1" dirty="0">
              <a:latin typeface="Bradley Hand ITC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642974" y="4857766"/>
            <a:ext cx="10072758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latin typeface="Bradley Hand ITC" pitchFamily="66" charset="0"/>
              </a:rPr>
              <a:t/>
            </a:r>
            <a:br>
              <a:rPr lang="en-GB" sz="7200" b="1" dirty="0" smtClean="0">
                <a:latin typeface="Bradley Hand ITC" pitchFamily="66" charset="0"/>
              </a:rPr>
            </a:br>
            <a:r>
              <a:rPr lang="en-GB" sz="7200" b="1" dirty="0" err="1" smtClean="0">
                <a:latin typeface="Bradley Hand ITC" pitchFamily="66" charset="0"/>
              </a:rPr>
              <a:t>Fa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hobin’ny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olona</a:t>
            </a:r>
            <a:r>
              <a:rPr lang="en-GB" sz="7200" b="1" dirty="0" smtClean="0">
                <a:latin typeface="Bradley Hand ITC" pitchFamily="66" charset="0"/>
              </a:rPr>
              <a:t>.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b="1" dirty="0" smtClean="0">
                <a:latin typeface="Bradley Hand ITC" pitchFamily="66" charset="0"/>
              </a:rPr>
              <a:t>         </a:t>
            </a:r>
            <a:r>
              <a:rPr lang="en-GB" sz="7200" b="1" dirty="0" err="1" smtClean="0">
                <a:latin typeface="Bradley Hand ITC" pitchFamily="66" charset="0"/>
              </a:rPr>
              <a:t>Mifalia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hianao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b="1" dirty="0" smtClean="0">
                <a:latin typeface="Bradley Hand ITC" pitchFamily="66" charset="0"/>
              </a:rPr>
              <a:t>   </a:t>
            </a:r>
            <a:r>
              <a:rPr lang="en-GB" sz="7200" b="1" dirty="0" err="1" smtClean="0">
                <a:latin typeface="Bradley Hand ITC" pitchFamily="66" charset="0"/>
              </a:rPr>
              <a:t>Indro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Izy</a:t>
            </a:r>
            <a:r>
              <a:rPr lang="en-GB" sz="7200" b="1" dirty="0" smtClean="0">
                <a:latin typeface="Bradley Hand ITC" pitchFamily="66" charset="0"/>
              </a:rPr>
              <a:t>, ka </a:t>
            </a:r>
            <a:r>
              <a:rPr lang="en-GB" sz="7200" b="1" dirty="0" err="1" smtClean="0">
                <a:latin typeface="Bradley Hand ITC" pitchFamily="66" charset="0"/>
              </a:rPr>
              <a:t>tsenao</a:t>
            </a:r>
            <a:r>
              <a:rPr lang="en-GB" sz="7200" b="1" dirty="0" smtClean="0">
                <a:latin typeface="Bradley Hand ITC" pitchFamily="66" charset="0"/>
              </a:rPr>
              <a:t> !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dirty="0" smtClean="0"/>
              <a:t> 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smtClean="0"/>
              <a:t> 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en-GB" sz="6600" dirty="0" smtClean="0"/>
              <a:t> </a:t>
            </a: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55181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latin typeface="Bradley Hand ITC" pitchFamily="66" charset="0"/>
              </a:rPr>
              <a:t>2</a:t>
            </a:r>
            <a:r>
              <a:rPr lang="en-GB" sz="7200" b="1" dirty="0" smtClean="0">
                <a:latin typeface="Bradley Hand ITC" pitchFamily="66" charset="0"/>
              </a:rPr>
              <a:t> -</a:t>
            </a:r>
            <a:r>
              <a:rPr lang="en-GB" sz="7200" b="1" dirty="0" err="1" smtClean="0">
                <a:latin typeface="Bradley Hand ITC" pitchFamily="66" charset="0"/>
              </a:rPr>
              <a:t>Indro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i="1" dirty="0" err="1" smtClean="0">
                <a:latin typeface="Bradley Hand ITC" pitchFamily="66" charset="0"/>
              </a:rPr>
              <a:t>I</a:t>
            </a:r>
            <a:r>
              <a:rPr lang="en-GB" sz="7200" b="1" dirty="0" err="1" smtClean="0">
                <a:latin typeface="Bradley Hand ITC" pitchFamily="66" charset="0"/>
              </a:rPr>
              <a:t>lay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miakatra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b="1" dirty="0" smtClean="0">
                <a:latin typeface="Bradley Hand ITC" pitchFamily="66" charset="0"/>
              </a:rPr>
              <a:t>Mila </a:t>
            </a:r>
            <a:r>
              <a:rPr lang="en-GB" sz="7200" b="1" dirty="0" err="1" smtClean="0">
                <a:latin typeface="Bradley Hand ITC" pitchFamily="66" charset="0"/>
              </a:rPr>
              <a:t>tsy</a:t>
            </a:r>
            <a:r>
              <a:rPr lang="en-GB" sz="7200" b="1" dirty="0" smtClean="0">
                <a:latin typeface="Bradley Hand ITC" pitchFamily="66" charset="0"/>
              </a:rPr>
              <a:t> ho </a:t>
            </a:r>
            <a:r>
              <a:rPr lang="en-GB" sz="7200" b="1" dirty="0" err="1" smtClean="0">
                <a:latin typeface="Bradley Hand ITC" pitchFamily="66" charset="0"/>
              </a:rPr>
              <a:t>fantatra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b="1" dirty="0" smtClean="0">
                <a:latin typeface="Bradley Hand ITC" pitchFamily="66" charset="0"/>
              </a:rPr>
              <a:t>Ho </a:t>
            </a:r>
            <a:r>
              <a:rPr lang="en-GB" sz="7200" b="1" dirty="0" err="1" smtClean="0">
                <a:latin typeface="Bradley Hand ITC" pitchFamily="66" charset="0"/>
              </a:rPr>
              <a:t>Mpanjaka</a:t>
            </a:r>
            <a:r>
              <a:rPr lang="en-GB" sz="7200" b="1" dirty="0" smtClean="0">
                <a:latin typeface="Bradley Hand ITC" pitchFamily="66" charset="0"/>
              </a:rPr>
              <a:t> marina,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000" b="1" dirty="0" smtClean="0"/>
              <a:t/>
            </a:r>
            <a:br>
              <a:rPr lang="fr-FR" sz="6000" b="1" dirty="0" smtClean="0"/>
            </a:b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720" y="2357436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Fa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mietry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lalina</a:t>
            </a:r>
            <a:r>
              <a:rPr lang="en-GB" sz="7200" b="1" dirty="0" smtClean="0">
                <a:latin typeface="Bradley Hand ITC" pitchFamily="66" charset="0"/>
              </a:rPr>
              <a:t> ;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b="1" dirty="0" smtClean="0">
                <a:latin typeface="Bradley Hand ITC" pitchFamily="66" charset="0"/>
              </a:rPr>
              <a:t>   </a:t>
            </a:r>
            <a:r>
              <a:rPr lang="en-GB" sz="7200" b="1" dirty="0" err="1" smtClean="0">
                <a:latin typeface="Bradley Hand ITC" pitchFamily="66" charset="0"/>
              </a:rPr>
              <a:t>Izy</a:t>
            </a:r>
            <a:r>
              <a:rPr lang="en-GB" sz="7200" b="1" dirty="0" smtClean="0">
                <a:latin typeface="Bradley Hand ITC" pitchFamily="66" charset="0"/>
              </a:rPr>
              <a:t> no </a:t>
            </a:r>
            <a:r>
              <a:rPr lang="en-GB" sz="7200" b="1" dirty="0" err="1" smtClean="0">
                <a:latin typeface="Bradley Hand ITC" pitchFamily="66" charset="0"/>
              </a:rPr>
              <a:t>Mpanjakanao</a:t>
            </a:r>
            <a:r>
              <a:rPr lang="en-GB" sz="7200" b="1" dirty="0" smtClean="0">
                <a:latin typeface="Bradley Hand ITC" pitchFamily="66" charset="0"/>
              </a:rPr>
              <a:t>,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fr-FR" sz="7200" b="1" dirty="0" smtClean="0">
                <a:latin typeface="Bradley Hand ITC" pitchFamily="66" charset="0"/>
              </a:rPr>
              <a:t>   </a:t>
            </a:r>
            <a:r>
              <a:rPr lang="en-GB" sz="7200" b="1" dirty="0" err="1" smtClean="0">
                <a:latin typeface="Bradley Hand ITC" pitchFamily="66" charset="0"/>
              </a:rPr>
              <a:t>Ry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Ziona</a:t>
            </a:r>
            <a:r>
              <a:rPr lang="en-GB" sz="7200" b="1" dirty="0" smtClean="0">
                <a:latin typeface="Bradley Hand ITC" pitchFamily="66" charset="0"/>
              </a:rPr>
              <a:t> ka </a:t>
            </a:r>
            <a:r>
              <a:rPr lang="en-GB" sz="7200" b="1" dirty="0" err="1" smtClean="0">
                <a:latin typeface="Bradley Hand ITC" pitchFamily="66" charset="0"/>
              </a:rPr>
              <a:t>derao</a:t>
            </a:r>
            <a:r>
              <a:rPr lang="en-GB" sz="7200" b="1" dirty="0" smtClean="0">
                <a:latin typeface="Bradley Hand ITC" pitchFamily="66" charset="0"/>
              </a:rPr>
              <a:t> !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dirty="0" smtClean="0"/>
              <a:t> </a:t>
            </a:r>
            <a:endParaRPr lang="fr-FR" sz="7200" b="1" dirty="0">
              <a:latin typeface="Goudy Old Style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14494"/>
            <a:ext cx="9144000" cy="4286279"/>
          </a:xfrm>
        </p:spPr>
        <p:txBody>
          <a:bodyPr>
            <a:normAutofit fontScale="90000"/>
          </a:bodyPr>
          <a:lstStyle/>
          <a:p>
            <a:r>
              <a:rPr lang="en-GB" sz="7200" b="1" dirty="0">
                <a:latin typeface="Bradley Hand ITC" pitchFamily="66" charset="0"/>
              </a:rPr>
              <a:t>3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Mandrosoa</a:t>
            </a:r>
            <a:r>
              <a:rPr lang="en-GB" sz="7200" b="1" dirty="0" smtClean="0">
                <a:latin typeface="Bradley Hand ITC" pitchFamily="66" charset="0"/>
              </a:rPr>
              <a:t>, </a:t>
            </a:r>
            <a:r>
              <a:rPr lang="en-GB" sz="7200" b="1" dirty="0" err="1" smtClean="0">
                <a:latin typeface="Bradley Hand ITC" pitchFamily="66" charset="0"/>
              </a:rPr>
              <a:t>Tompo</a:t>
            </a:r>
            <a:r>
              <a:rPr lang="en-GB" sz="7200" b="1" dirty="0" smtClean="0">
                <a:latin typeface="Bradley Hand ITC" pitchFamily="66" charset="0"/>
              </a:rPr>
              <a:t> ô !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b="1" dirty="0" smtClean="0">
                <a:latin typeface="Bradley Hand ITC" pitchFamily="66" charset="0"/>
              </a:rPr>
              <a:t>    </a:t>
            </a:r>
            <a:r>
              <a:rPr lang="en-GB" sz="7200" b="1" dirty="0" err="1" smtClean="0">
                <a:latin typeface="Bradley Hand ITC" pitchFamily="66" charset="0"/>
              </a:rPr>
              <a:t>Mba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hanjaka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amiko</a:t>
            </a:r>
            <a:r>
              <a:rPr lang="en-GB" sz="7200" b="1" dirty="0" smtClean="0">
                <a:latin typeface="Bradley Hand ITC" pitchFamily="66" charset="0"/>
              </a:rPr>
              <a:t> !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b="1" dirty="0" smtClean="0">
                <a:latin typeface="Bradley Hand ITC" pitchFamily="66" charset="0"/>
              </a:rPr>
              <a:t>   </a:t>
            </a:r>
            <a:r>
              <a:rPr lang="en-GB" sz="7200" b="1" dirty="0" err="1" smtClean="0">
                <a:latin typeface="Bradley Hand ITC" pitchFamily="66" charset="0"/>
              </a:rPr>
              <a:t>Faly</a:t>
            </a:r>
            <a:r>
              <a:rPr lang="en-GB" sz="7200" b="1" dirty="0" smtClean="0">
                <a:latin typeface="Bradley Hand ITC" pitchFamily="66" charset="0"/>
              </a:rPr>
              <a:t> re </a:t>
            </a:r>
            <a:r>
              <a:rPr lang="en-GB" sz="7200" b="1" dirty="0" err="1" smtClean="0">
                <a:latin typeface="Bradley Hand ITC" pitchFamily="66" charset="0"/>
              </a:rPr>
              <a:t>ny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olonao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600" dirty="0" smtClean="0"/>
              <a:t/>
            </a:r>
            <a:br>
              <a:rPr lang="fr-FR" sz="6600" dirty="0" smtClean="0"/>
            </a:b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3643321"/>
            <a:ext cx="9358346" cy="2571767"/>
          </a:xfrm>
        </p:spPr>
        <p:txBody>
          <a:bodyPr>
            <a:normAutofit fontScale="90000"/>
          </a:bodyPr>
          <a:lstStyle/>
          <a:p>
            <a:r>
              <a:rPr lang="en-GB" sz="7200" b="1" dirty="0" err="1" smtClean="0">
                <a:latin typeface="Bradley Hand ITC" pitchFamily="66" charset="0"/>
              </a:rPr>
              <a:t>Raha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tonga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Hianao</a:t>
            </a:r>
            <a:r>
              <a:rPr lang="en-GB" sz="7200" b="1" dirty="0" smtClean="0">
                <a:latin typeface="Bradley Hand ITC" pitchFamily="66" charset="0"/>
              </a:rPr>
              <a:t>,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b="1" dirty="0" smtClean="0">
                <a:latin typeface="Bradley Hand ITC" pitchFamily="66" charset="0"/>
              </a:rPr>
              <a:t>   O, </a:t>
            </a:r>
            <a:r>
              <a:rPr lang="en-GB" sz="7200" b="1" dirty="0" err="1" smtClean="0">
                <a:latin typeface="Bradley Hand ITC" pitchFamily="66" charset="0"/>
              </a:rPr>
              <a:t>hosana</a:t>
            </a:r>
            <a:r>
              <a:rPr lang="en-GB" sz="7200" b="1" dirty="0" smtClean="0">
                <a:latin typeface="Bradley Hand ITC" pitchFamily="66" charset="0"/>
              </a:rPr>
              <a:t>, </a:t>
            </a:r>
            <a:r>
              <a:rPr lang="en-GB" sz="7200" b="1" dirty="0" err="1" smtClean="0">
                <a:latin typeface="Bradley Hand ITC" pitchFamily="66" charset="0"/>
              </a:rPr>
              <a:t>Tomponay</a:t>
            </a:r>
            <a:r>
              <a:rPr lang="en-GB" sz="7200" b="1" dirty="0" smtClean="0">
                <a:latin typeface="Bradley Hand ITC" pitchFamily="66" charset="0"/>
              </a:rPr>
              <a:t> !</a:t>
            </a:r>
            <a:r>
              <a:rPr lang="fr-FR" sz="7200" b="1" dirty="0" smtClean="0">
                <a:latin typeface="Bradley Hand ITC" pitchFamily="66" charset="0"/>
              </a:rPr>
              <a:t/>
            </a:r>
            <a:br>
              <a:rPr lang="fr-FR" sz="7200" b="1" dirty="0" smtClean="0">
                <a:latin typeface="Bradley Hand ITC" pitchFamily="66" charset="0"/>
              </a:rPr>
            </a:br>
            <a:r>
              <a:rPr lang="en-GB" sz="7200" b="1" dirty="0" smtClean="0">
                <a:latin typeface="Bradley Hand ITC" pitchFamily="66" charset="0"/>
              </a:rPr>
              <a:t>    </a:t>
            </a:r>
            <a:r>
              <a:rPr lang="en-GB" sz="7200" b="1" dirty="0" err="1" smtClean="0">
                <a:latin typeface="Bradley Hand ITC" pitchFamily="66" charset="0"/>
              </a:rPr>
              <a:t>Ry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i="1" dirty="0" err="1" smtClean="0">
                <a:latin typeface="Bradley Hand ITC" pitchFamily="66" charset="0"/>
              </a:rPr>
              <a:t>I</a:t>
            </a:r>
            <a:r>
              <a:rPr lang="en-GB" sz="7200" b="1" dirty="0" err="1" smtClean="0">
                <a:latin typeface="Bradley Hand ITC" pitchFamily="66" charset="0"/>
              </a:rPr>
              <a:t>lay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b="1" dirty="0" err="1" smtClean="0">
                <a:latin typeface="Bradley Hand ITC" pitchFamily="66" charset="0"/>
              </a:rPr>
              <a:t>nandrasanay</a:t>
            </a:r>
            <a:r>
              <a:rPr lang="en-GB" sz="7200" b="1" dirty="0" smtClean="0">
                <a:latin typeface="Bradley Hand ITC" pitchFamily="66" charset="0"/>
              </a:rPr>
              <a:t> </a:t>
            </a:r>
            <a:r>
              <a:rPr lang="en-GB" sz="7200" dirty="0" smtClean="0"/>
              <a:t>!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 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fr-FR" sz="8000" b="1" i="1" dirty="0" smtClean="0"/>
              <a:t/>
            </a:r>
            <a:br>
              <a:rPr lang="fr-FR" sz="8000" b="1" i="1" dirty="0" smtClean="0"/>
            </a:br>
            <a:r>
              <a:rPr lang="fr-FR" sz="6700" b="1" dirty="0" smtClean="0"/>
              <a:t/>
            </a:r>
            <a:br>
              <a:rPr lang="fr-FR" sz="6700" b="1" dirty="0" smtClean="0"/>
            </a:br>
            <a:r>
              <a:rPr lang="fr-FR" sz="5400" dirty="0" smtClean="0"/>
              <a:t/>
            </a:r>
            <a:br>
              <a:rPr lang="fr-FR" sz="5400" dirty="0" smtClean="0"/>
            </a:b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37</vt:lpstr>
      <vt:lpstr>1-Mihainoa, ry Ziona ô !   Avy ny Mpanjakanao !    Re hatrany lavitra</vt:lpstr>
      <vt:lpstr> Fa hobin’ny olona.          Mifalia hianao    Indro Izy, ka tsenao !          </vt:lpstr>
      <vt:lpstr>2 -Indro Ilay miakatra Mila tsy ho fantatra Ho Mpanjaka marina,   </vt:lpstr>
      <vt:lpstr> Fa mietry lalina ;    Izy no Mpanjakanao,    Ry Ziona ka derao !  </vt:lpstr>
      <vt:lpstr>3 Mandrosoa, Tompo ô !     Mba hanjaka amiko !    Faly re ny olonao   </vt:lpstr>
      <vt:lpstr>Raha tonga Hianao,    O, hosana, Tomponay !     Ry Ilay nandrasanay !   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</dc:title>
  <dc:creator>SONO</dc:creator>
  <cp:lastModifiedBy>SONO</cp:lastModifiedBy>
  <cp:revision>6</cp:revision>
  <dcterms:created xsi:type="dcterms:W3CDTF">2014-08-06T12:20:22Z</dcterms:created>
  <dcterms:modified xsi:type="dcterms:W3CDTF">2014-08-06T13:23:57Z</dcterms:modified>
</cp:coreProperties>
</file>