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96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1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59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2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76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64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4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7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65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89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25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7B69B-35FF-4D3C-B5D4-9B6388B5D3E2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50B-781B-4A9E-8B9D-DEFE97DC9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2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370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feon’i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17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feon’i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Atsaharo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lavinao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Manatòna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3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tenin’ny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lazainy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“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Manatòna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Mpamela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helokao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Hanome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helokao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Dia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”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2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3. </a:t>
            </a:r>
            <a:r>
              <a:rPr lang="fr-FR" b="1" dirty="0" err="1" smtClean="0"/>
              <a:t>Izaho</a:t>
            </a:r>
            <a:r>
              <a:rPr lang="fr-FR" b="1" dirty="0" smtClean="0"/>
              <a:t> </a:t>
            </a:r>
            <a:r>
              <a:rPr lang="fr-FR" b="1" dirty="0" err="1" smtClean="0"/>
              <a:t>koa</a:t>
            </a:r>
            <a:r>
              <a:rPr lang="fr-FR" b="1" dirty="0" smtClean="0"/>
              <a:t> no </a:t>
            </a:r>
            <a:r>
              <a:rPr lang="fr-FR" b="1" dirty="0" err="1" smtClean="0"/>
              <a:t>Vavahady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hidiranao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Sady</a:t>
            </a:r>
            <a:r>
              <a:rPr lang="fr-FR" b="1" dirty="0" smtClean="0"/>
              <a:t> </a:t>
            </a:r>
            <a:r>
              <a:rPr lang="fr-FR" b="1" dirty="0" err="1" smtClean="0"/>
              <a:t>Lalan-toratady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mankao</a:t>
            </a:r>
            <a:r>
              <a:rPr lang="fr-FR" b="1" dirty="0" smtClean="0"/>
              <a:t> an-</a:t>
            </a:r>
            <a:r>
              <a:rPr lang="fr-FR" b="1" dirty="0" err="1" smtClean="0"/>
              <a:t>danitra</a:t>
            </a:r>
            <a:r>
              <a:rPr lang="fr-FR" b="1" dirty="0" smtClean="0"/>
              <a:t> </a:t>
            </a:r>
            <a:r>
              <a:rPr lang="fr-FR" b="1" dirty="0" err="1" smtClean="0"/>
              <a:t>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Izaho</a:t>
            </a:r>
            <a:r>
              <a:rPr lang="fr-FR" b="1" dirty="0" smtClean="0"/>
              <a:t> dia </a:t>
            </a:r>
            <a:r>
              <a:rPr lang="fr-FR" b="1" dirty="0" err="1" smtClean="0"/>
              <a:t>Mofon’aina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Sady</a:t>
            </a:r>
            <a:r>
              <a:rPr lang="fr-FR" b="1" dirty="0" smtClean="0"/>
              <a:t> </a:t>
            </a:r>
            <a:r>
              <a:rPr lang="fr-FR" b="1" dirty="0" err="1" smtClean="0"/>
              <a:t>Raon’aina</a:t>
            </a:r>
            <a:r>
              <a:rPr lang="fr-FR" b="1" dirty="0" smtClean="0"/>
              <a:t> </a:t>
            </a:r>
            <a:r>
              <a:rPr lang="fr-FR" b="1" dirty="0" err="1" smtClean="0"/>
              <a:t>koa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misy</a:t>
            </a:r>
            <a:r>
              <a:rPr lang="fr-FR" b="1" dirty="0" smtClean="0"/>
              <a:t> </a:t>
            </a:r>
            <a:r>
              <a:rPr lang="fr-FR" b="1" dirty="0" err="1" smtClean="0"/>
              <a:t>miala</a:t>
            </a:r>
            <a:r>
              <a:rPr lang="fr-FR" b="1" dirty="0" smtClean="0"/>
              <a:t> </a:t>
            </a:r>
            <a:r>
              <a:rPr lang="fr-FR" b="1" dirty="0" err="1" smtClean="0"/>
              <a:t>maina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rehetra</a:t>
            </a:r>
            <a:r>
              <a:rPr lang="fr-FR" b="1" dirty="0" smtClean="0"/>
              <a:t> </a:t>
            </a:r>
            <a:r>
              <a:rPr lang="fr-FR" b="1" dirty="0" err="1" smtClean="0"/>
              <a:t>tia</a:t>
            </a:r>
            <a:r>
              <a:rPr lang="fr-FR" b="1" dirty="0" smtClean="0"/>
              <a:t> </a:t>
            </a:r>
            <a:r>
              <a:rPr lang="fr-FR" b="1" dirty="0" err="1" smtClean="0"/>
              <a:t>tokoa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0215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Hanavotako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Moa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hatolotra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fanahinao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mihevera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ditranao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Manatòna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manatòna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Avotrao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5990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FFPM 370 Mba henoy ny feon’i Jeso,</vt:lpstr>
      <vt:lpstr>1. Mba henoy ny feon’i Jeso,     Ry mpanota very ô !    Atsaharo re ny ota,     Izay mamery aina anao ;    Jeso Tompo no miantso,     Aoka tsy ho lavinao ;    Dieny mbola re ny antso,     Manatòna hianao.</vt:lpstr>
      <vt:lpstr>2. Izao no tenin’ny Mpamonjy     Izay lazainy aminao :    “ Manatòna Ahy, Vonjy     Sy Mpamela helokao ;    Izaho, Tompo feno antra,     Hanome anao ny soa,    Ka ny helokao rehetra     Dia ho afaka tokoa ”</vt:lpstr>
      <vt:lpstr>3. Izaho koa no Vavahady     Izay hidiranao izao,    Sady Lalan-toratady     Izay mankao an-danitra ao ;    Izaho dia Mofon’aina     Sady Raon’aina koa ;    Tsy mba misy miala maina     Izay rehetra tia tokoa.</vt:lpstr>
      <vt:lpstr>4. Indro, efa maty Aho     Hanavotako anao ;    Moa tsy hatolotra Ahy     Ny fanahinao izao ?    Ry mpanota ! mihevera,     Aoka izay ny ditranao,    Manatòna, manatòna     Ahy, Jeso Avotrao.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70 Mba henoy ny feon’i Jeso,</dc:title>
  <dc:creator>SWEET</dc:creator>
  <cp:lastModifiedBy>SWEET</cp:lastModifiedBy>
  <cp:revision>2</cp:revision>
  <dcterms:created xsi:type="dcterms:W3CDTF">2014-10-24T18:17:18Z</dcterms:created>
  <dcterms:modified xsi:type="dcterms:W3CDTF">2014-10-24T18:27:08Z</dcterms:modified>
</cp:coreProperties>
</file>