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7233-A2D1-4062-91F2-55FB93ED84F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EB76-5911-404A-AC10-57BADFB00E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24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7233-A2D1-4062-91F2-55FB93ED84F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EB76-5911-404A-AC10-57BADFB00E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65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7233-A2D1-4062-91F2-55FB93ED84F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EB76-5911-404A-AC10-57BADFB00E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687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7233-A2D1-4062-91F2-55FB93ED84F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EB76-5911-404A-AC10-57BADFB00E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70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7233-A2D1-4062-91F2-55FB93ED84F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EB76-5911-404A-AC10-57BADFB00E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98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7233-A2D1-4062-91F2-55FB93ED84F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EB76-5911-404A-AC10-57BADFB00E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38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7233-A2D1-4062-91F2-55FB93ED84F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EB76-5911-404A-AC10-57BADFB00E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55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7233-A2D1-4062-91F2-55FB93ED84F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EB76-5911-404A-AC10-57BADFB00E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96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7233-A2D1-4062-91F2-55FB93ED84F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EB76-5911-404A-AC10-57BADFB00E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496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7233-A2D1-4062-91F2-55FB93ED84F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EB76-5911-404A-AC10-57BADFB00E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02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7233-A2D1-4062-91F2-55FB93ED84F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7EB76-5911-404A-AC10-57BADFB00E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83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47233-A2D1-4062-91F2-55FB93ED84F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7EB76-5911-404A-AC10-57BADFB00E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73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372</a:t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  <a:b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369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endre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mafy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Mifohaza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Mivaloza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faingana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afoizonao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839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Manakatra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haratsiana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vinitra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mijanòna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Amin’ny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alehanao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Miverena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manatòna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avotrao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4923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masina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Ka marina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Kanefa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manamarina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ta-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hadio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Miovà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manenena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Manome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famonjena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Noho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Mpanavotra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09662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FFPM 372 Ry tany ô ! ry tany ô ! </vt:lpstr>
      <vt:lpstr>1. Ry tany ô ! ry tany ô !     Ry tany ô, endre !    Ny Tompo masina sy to     Miantso mafy hoe :    Mifohaza ry mpanota,     Mivaloza faingana,    Mba afoizonao ny ota,     Raiso ny fiainana !</vt:lpstr>
      <vt:lpstr>2. Manakatra ny lanitra     Ny haratsiana ;    Jehovah dia vinitra,     Fa Izy masina.    Ry mpanota, mijanòna     Amin’ny alehanao !    Miverena, manatòna     Ny Mpamonjy avotrao.</vt:lpstr>
      <vt:lpstr>3. Jehovah dia masina,     Ka marina sy to,    Kanefa manamarina     Ny ta-hadio fo.    Miovà ka manenena,     Fa Andriamanitra    Manome ny famonjena     Noho ny Mpanavotra.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372 Ry tany ô ! ry tany ô ! </dc:title>
  <dc:creator>SWEET</dc:creator>
  <cp:lastModifiedBy>SWEET</cp:lastModifiedBy>
  <cp:revision>1</cp:revision>
  <dcterms:created xsi:type="dcterms:W3CDTF">2014-10-24T18:43:21Z</dcterms:created>
  <dcterms:modified xsi:type="dcterms:W3CDTF">2014-10-24T18:46:49Z</dcterms:modified>
</cp:coreProperties>
</file>