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9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6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2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4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27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5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22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10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6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32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0CC7-8542-4863-975B-BAFB3180FD24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CD93-F1C6-464C-9558-A6D091AAD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04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 376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5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Nisolo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indrafo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Mitaona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hiova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40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«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ialao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 »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5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mampahery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manan-kery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Hahafaka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mandroaka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manatona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14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itokianao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Naloaky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hovonjeny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Hanatrika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Sakaizako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famoizam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05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 376 Mpanota ory sy mahantra </vt:lpstr>
      <vt:lpstr>1. Mpanota ory sy mahantra    Henoy ny teny ho anao    Jesosy Tompo be fiantra,    Nisolo voina anao,    Ka Izy feno indrafo    Mitaona anao hiova fo.</vt:lpstr>
      <vt:lpstr>2. Jesosy Tompo sy Mpamonjy    Miantso ny anaranao    « Mpanota very mila vonjy    Minoa Ahy hianao ;    Ny sainao aoka ho vaovao,    Ny fomba ratsy ialao ! »</vt:lpstr>
      <vt:lpstr>3. Jesosy koa mampahery    Ny sasatra ao an-dalana ;    Ny rany soa manan-kery    Hahafaka ny entana ;    Jesosy tsy mandroaka    Ny ory izay manatona.</vt:lpstr>
      <vt:lpstr>4. Ka itokianao ny teny    Naloaky ny vavany !    Ny mino Azy hovonjeny    Hanatrika ny tavany.    Sakaizako mahantra ô !    Ario ny famoizam-po.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 376 Mpanota ory sy mahantra </dc:title>
  <dc:creator>SWEET</dc:creator>
  <cp:lastModifiedBy>SWEET</cp:lastModifiedBy>
  <cp:revision>1</cp:revision>
  <dcterms:created xsi:type="dcterms:W3CDTF">2014-10-24T19:06:59Z</dcterms:created>
  <dcterms:modified xsi:type="dcterms:W3CDTF">2014-10-24T19:11:13Z</dcterms:modified>
</cp:coreProperties>
</file>