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3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8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4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2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5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03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70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96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0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0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9B00-38DF-4FFE-95F9-F19C9239BACB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2B1F-BA84-4652-89DB-A3A988294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2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FFPM 377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arý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4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1.Tsy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arý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an-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mandrombaka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mpiady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maharitra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lova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vavahady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mideza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mankao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Nefa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havako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87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mitady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hisakana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tohero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fahavalonao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mahaiza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mamin’izao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avelao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mamandrika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hifalianao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hifalianao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52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Satroboninahitra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katsahinao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fifalianao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hahita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maso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hifaly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miomàna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re,ry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am-pitsarana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385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Dia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miangavy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mangataka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modia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mpirenireny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ta-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sitrany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mananty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tanany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simba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atolorinao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Hosoloan’i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Izany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4634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 FFPM 377 Tsy mba hisy tonga arý an-danitra</vt:lpstr>
      <vt:lpstr>1.Tsy mba hisy tonga arý an-danitra    Raha tsy mandrombaka tokoa ;    Ny mpiady tsara izay maharitra    No handray anjara lova soa.    Ety sady tery ny vavahady ao,    Kely sy mideza ny lalana mankao ;    Nefa aza kivy, ry havako izao,    Fa izay malaina dia ho very.</vt:lpstr>
      <vt:lpstr>2. Maro no mitady hisakana anao,    Koa mba tohero, ry sakaiza ;    Mba reseo mafy ny fahavalonao.    Fetsy izy  ireo ka mahaiza,    Izay rehetra mamin’izao tontolo izao    Dia avelao, fa mamandrika anao ;    Aoka mba Jesosy no hifalianao,    Eny hifalianao tokoa.</vt:lpstr>
      <vt:lpstr>3. Satroboninahitra tsy ho azonao    Raha tsy katsahinao tokoa    Fa hevero kosa ny fifalianao    Raha tonga ao an-dapa soa,    Fa hahita maso ny Tompo hianao,    Ka hifaly amin’ Andriamanitrao.    Koa miomàna re,ry sakaiza ô !    Mba ho faly ao am-pitsarana.</vt:lpstr>
      <vt:lpstr>4. Dia miangavy, mangataka aminao,    Mba modia, ry mpirenireny !    Fa ny Tomponao ta-handray anao izao.    Hianao tsy sitrany ho very.    Izy dia mananty ny tanany izao    Ka ny fonao simba mba atolorinao    Hosoloan’i Jeso fo tsara sy vaovao ;    Izany mba hevero, ry sakaiza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FFPM 377 Tsy mba hisy tonga arý an-danitra</dc:title>
  <dc:creator>SWEET</dc:creator>
  <cp:lastModifiedBy>SWEET</cp:lastModifiedBy>
  <cp:revision>1</cp:revision>
  <dcterms:created xsi:type="dcterms:W3CDTF">2014-10-24T19:11:19Z</dcterms:created>
  <dcterms:modified xsi:type="dcterms:W3CDTF">2014-10-24T19:20:42Z</dcterms:modified>
</cp:coreProperties>
</file>