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3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7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76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33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9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88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53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56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48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9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93DEC-6D99-4528-9660-9F07EA730E5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1102B-E56C-4669-9DC3-6C11D6377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9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378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133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havako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fomban’ny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manimba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-mania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09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havako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fivelomana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fatra-pikiry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halan’ny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725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33958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heken’ny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Mpitsara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fahamarinana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an’i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822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Ekeo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dia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lalam-baovao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voatoron’ny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67136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378 Ho aiza, ho aiza izao hianao </vt:lpstr>
      <vt:lpstr>1. Ho aiza, ho aiza izao hianao    Ry havako izay mbola tia    Ny fomban’ny nofo manimba anao?    Avia ry olo-mania !    Henoy fa miantso ny Tompo.</vt:lpstr>
      <vt:lpstr>2. Ho aiza, ho aiza izao hianao,    Ry havako mbola tamana    Ao amin’izao fivelomana izao,    Ka fatra-pikiry hitana    Izay zavatra halan’ny Tompo ?</vt:lpstr>
      <vt:lpstr>3. Hevero fa tsy mba mahafaka anao,    Ka tsy mba heken’ny Mpitsara    Ny fahamarinana ao aminao ;    Ny an’i Jesosy no tsara,    Ka dia katsaho ny Azy.</vt:lpstr>
      <vt:lpstr>4. Ekeo ny tenin’ny Tompo soa    Inoy ny toky nomeny,    Ka dia ho hita ny lalam-baovao,    Izay voatoron’ny teny :    Jesosy no lalana tsara.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378 Ho aiza, ho aiza izao hianao </dc:title>
  <dc:creator>SWEET</dc:creator>
  <cp:lastModifiedBy>SWEET</cp:lastModifiedBy>
  <cp:revision>1</cp:revision>
  <dcterms:created xsi:type="dcterms:W3CDTF">2014-10-24T19:20:48Z</dcterms:created>
  <dcterms:modified xsi:type="dcterms:W3CDTF">2014-10-24T19:25:10Z</dcterms:modified>
</cp:coreProperties>
</file>