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6114-9113-4395-A931-DC4DB48ECB7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32F3-4328-47A9-A44C-5848D1DB1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30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6114-9113-4395-A931-DC4DB48ECB7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32F3-4328-47A9-A44C-5848D1DB1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9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6114-9113-4395-A931-DC4DB48ECB7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32F3-4328-47A9-A44C-5848D1DB1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9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6114-9113-4395-A931-DC4DB48ECB7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32F3-4328-47A9-A44C-5848D1DB1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1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6114-9113-4395-A931-DC4DB48ECB7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32F3-4328-47A9-A44C-5848D1DB1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9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6114-9113-4395-A931-DC4DB48ECB7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32F3-4328-47A9-A44C-5848D1DB1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02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6114-9113-4395-A931-DC4DB48ECB7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32F3-4328-47A9-A44C-5848D1DB1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6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6114-9113-4395-A931-DC4DB48ECB7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32F3-4328-47A9-A44C-5848D1DB1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34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6114-9113-4395-A931-DC4DB48ECB7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32F3-4328-47A9-A44C-5848D1DB1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14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6114-9113-4395-A931-DC4DB48ECB7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32F3-4328-47A9-A44C-5848D1DB1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3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6114-9113-4395-A931-DC4DB48ECB7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32F3-4328-47A9-A44C-5848D1DB1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51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6114-9113-4395-A931-DC4DB48ECB7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32F3-4328-47A9-A44C-5848D1DB1A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41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379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Torotoro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fonao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34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Torotoro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ifonanao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Va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hadisoanao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mitomany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Amin-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379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Fanahin’ny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Moa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nangatahinao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Hampandray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Hahamasina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Moa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fantatrao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mahasoa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hahafa-trosa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932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manaiky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ihany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Araka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Ka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Nefa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ka mania,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am-parany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18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miangavy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Aho,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sakaizako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Mahereza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hitady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Fiadanana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hatòny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Angatahonao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tra-bonjy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mamindra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20338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FFPM 379 Torotoro va ny fonao,</vt:lpstr>
      <vt:lpstr>1. Torotoro va ny fonao,     Ry mpanota re, izao ?    Ka ifonanao tokoa     Va ny hadisoanao ?    Hianao va mitomany     Ka maniry mba ho any    Amin-Jeso, Izay nandany     Re ny ainy ho anao ?</vt:lpstr>
      <vt:lpstr>2. Ny Fanahin’ny Mpamonjy     Moa nangatahinao    Hampandray anao ny vonjy     Hahamasina anao ?    Moa fantatrao tokoa     Fa ny rany mahasoa    Dia avotra naloa     Mba hahafa-trosa anao ?</vt:lpstr>
      <vt:lpstr>3. Maro no manaiky  ihany     Araka ny vavany,    Fa hanoa ny Mpamonjy,     Ka ho tena havany.    Nefa kosa mbola tia     Fomba ratsy, ka mania,    Dia tsy handray fitia     Raha ao am-parany.</vt:lpstr>
      <vt:lpstr>4. Koa dia miangavy     Aho, ry sakaizako    Mahereza mba hitady     Fiadanana ao am-po    Mba hatòny ny Mpamonjy,     Angatahonao ny vonjy    Dia tsy maintsy ho tra-bonjy,     Jeso no mamindra fo.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379 Torotoro va ny fonao,</dc:title>
  <dc:creator>SWEET</dc:creator>
  <cp:lastModifiedBy>SWEET</cp:lastModifiedBy>
  <cp:revision>1</cp:revision>
  <dcterms:created xsi:type="dcterms:W3CDTF">2014-10-24T19:25:20Z</dcterms:created>
  <dcterms:modified xsi:type="dcterms:W3CDTF">2014-10-24T19:29:28Z</dcterms:modified>
</cp:coreProperties>
</file>