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58" r:id="rId8"/>
    <p:sldId id="259" r:id="rId9"/>
    <p:sldId id="260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1656" y="-1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FC54-A2C1-4BF3-AED5-6F0F1848B02A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6F8D-DC7D-4372-877E-0E47010F39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319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FC54-A2C1-4BF3-AED5-6F0F1848B02A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6F8D-DC7D-4372-877E-0E47010F39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52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FC54-A2C1-4BF3-AED5-6F0F1848B02A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6F8D-DC7D-4372-877E-0E47010F39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94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FC54-A2C1-4BF3-AED5-6F0F1848B02A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6F8D-DC7D-4372-877E-0E47010F39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34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FC54-A2C1-4BF3-AED5-6F0F1848B02A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6F8D-DC7D-4372-877E-0E47010F39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9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FC54-A2C1-4BF3-AED5-6F0F1848B02A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6F8D-DC7D-4372-877E-0E47010F39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31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FC54-A2C1-4BF3-AED5-6F0F1848B02A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6F8D-DC7D-4372-877E-0E47010F39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73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FC54-A2C1-4BF3-AED5-6F0F1848B02A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6F8D-DC7D-4372-877E-0E47010F39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63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FC54-A2C1-4BF3-AED5-6F0F1848B02A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6F8D-DC7D-4372-877E-0E47010F39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644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FC54-A2C1-4BF3-AED5-6F0F1848B02A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6F8D-DC7D-4372-877E-0E47010F39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45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FC54-A2C1-4BF3-AED5-6F0F1848B02A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46F8D-DC7D-4372-877E-0E47010F39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867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FFC54-A2C1-4BF3-AED5-6F0F1848B02A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46F8D-DC7D-4372-877E-0E47010F39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70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380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mifohaza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henoy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254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Autofit/>
          </a:bodyPr>
          <a:lstStyle/>
          <a:p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mifohaza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henoy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hafatra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ataon’ny</a:t>
            </a:r>
            <a:r>
              <a:rPr lang="fr-F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Tomponao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Mpanjaka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manan-kery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Mikatsaka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olom-bery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endParaRPr lang="fr-F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542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Dondòniny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ka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Mandrindrina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varavaranao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Tandremo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dia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sasatra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Sao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ka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intsony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724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Fa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indro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mbola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atý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Mitady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hampiverina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Ka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lavina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tsara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Sao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ratsy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fiafara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303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Faingàna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ka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ampandrosoy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Ilay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Sakaiza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nahafoy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ainy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hoanao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mpanota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Mpamonjy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afa-tsy</a:t>
            </a:r>
            <a:r>
              <a:rPr lang="fr-F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irery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fr-F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238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Ifony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helokao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Hariany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ka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hitanao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Ka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mendrika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Hatsangany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zana-dRay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Tsitoha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196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rmAutofit/>
          </a:bodyPr>
          <a:lstStyle/>
          <a:p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Ka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raha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anaty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fiadanana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mahatò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famelana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heloka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rehetra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Dia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aoka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handrasanao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fetra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4510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Akaiky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fahafahana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Ka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zakao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hatrotrahana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Ho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faingana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Jesosy</a:t>
            </a:r>
            <a:r>
              <a:rPr lang="fr-F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Ka dia ho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afaka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Mpanompo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4095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Autofit/>
          </a:bodyPr>
          <a:lstStyle/>
          <a:p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Rehefa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hitanao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Dia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afaka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hasasaranao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Hijanona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taraina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Fa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hobin-danitra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hohiraina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91397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61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FFPM 380 Mba mifohaza re, henoy izao</vt:lpstr>
      <vt:lpstr>1. Mba mifohaza re, henoy izao    Ny hafatra ataon’ny Tomponao,    Ny Tompo, izay Mpanjaka manan-kery    Mikatsaka anao, ry olom-bery !</vt:lpstr>
      <vt:lpstr>2. Dondòniny ny fo, ka hianao    Mandrindrina ny varavaranao !    Tandremo sao dia sasatra ny fony,    Sao lasa Izy ka tsy avy intsony.</vt:lpstr>
      <vt:lpstr>3. Fa indro Izy mbola atý izao    Mitady hampiverina anao    Ka aza lavina ny Tompo tsara,    Sao hianao ho ratsy fiafara.</vt:lpstr>
      <vt:lpstr>4. Faingàna ary, ka ampandrosoy    Ilay Sakaiza Izay nahafoy    Ny ainy hoanao mpanota very,    Tsy misy Mpamonjy afa-tsy Izy irery </vt:lpstr>
      <vt:lpstr>5. Ifony aminy ny helokao,    Hariany ka tsy ho hitanao,    Ka hianao izay mendrika ho voa    Hatsangany ho zana-dRay Tsitoha</vt:lpstr>
      <vt:lpstr>6. Ka raha renao ao anaty fo    Ny fiadanana izay mahatò    Ny famelana ny heloka rehetra    Dia aoka mba handrasanao ny fetra.</vt:lpstr>
      <vt:lpstr>7. Akaiky re ny fahafahana,    Ka mba zakao ny hatrotrahana,    Ho avy faingana Jesosy Tompo   Ka dia ho afaka  ady ny Mpanompo.</vt:lpstr>
      <vt:lpstr>8. Rehefa hitanao ny Tomponao    Dia  afaka ny hasasaranao,    Hijanona ny sento sy taraina    Fa hobin-danitra no hohiraina.</vt:lpstr>
    </vt:vector>
  </TitlesOfParts>
  <Company>Sweet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380 Mba mifohaza re, henoy izao</dc:title>
  <dc:creator>SWEET</dc:creator>
  <cp:lastModifiedBy>SWEET</cp:lastModifiedBy>
  <cp:revision>2</cp:revision>
  <dcterms:created xsi:type="dcterms:W3CDTF">2014-10-24T19:29:37Z</dcterms:created>
  <dcterms:modified xsi:type="dcterms:W3CDTF">2014-10-24T19:40:11Z</dcterms:modified>
</cp:coreProperties>
</file>