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AC5F-4027-464D-8207-5DFC48F71265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916-0EA6-445A-99D0-033968A8D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90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AC5F-4027-464D-8207-5DFC48F71265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916-0EA6-445A-99D0-033968A8D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1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AC5F-4027-464D-8207-5DFC48F71265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916-0EA6-445A-99D0-033968A8D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47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AC5F-4027-464D-8207-5DFC48F71265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916-0EA6-445A-99D0-033968A8D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60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AC5F-4027-464D-8207-5DFC48F71265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916-0EA6-445A-99D0-033968A8D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09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AC5F-4027-464D-8207-5DFC48F71265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916-0EA6-445A-99D0-033968A8D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AC5F-4027-464D-8207-5DFC48F71265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916-0EA6-445A-99D0-033968A8D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3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AC5F-4027-464D-8207-5DFC48F71265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916-0EA6-445A-99D0-033968A8D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36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AC5F-4027-464D-8207-5DFC48F71265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916-0EA6-445A-99D0-033968A8D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04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AC5F-4027-464D-8207-5DFC48F71265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916-0EA6-445A-99D0-033968A8D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6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AC5F-4027-464D-8207-5DFC48F71265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916-0EA6-445A-99D0-033968A8D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2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6AC5F-4027-464D-8207-5DFC48F71265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E916-0EA6-445A-99D0-033968A8D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25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382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olo-matory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mifohaza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65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olo-matory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mifohaza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Kristy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Fahazavana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malaza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Dia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atý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matory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atolory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hanazavany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53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Atý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matevina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mahàna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zavona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taraina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fitomaniana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Dia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anie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olo-mahantra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Jereo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Mpiantra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Henoinao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nanavotra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435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Atý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mangentana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Ka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isaina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mitady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Fiadanana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Dia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ihany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nanome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fahasoavana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824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O,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miandrandrà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jereo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ambony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Fa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antoandro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Falia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tahafo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derao,Na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onja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mandoza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Dia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Mpiaro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907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O,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mendrika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hankalazaina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manome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fahamarinana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Tsilovy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Kristy,Ny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lala-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mahitsy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Izorako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Tantano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zanakao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9206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FFPM 382 Ry olo-matory ô ! Mba mifohaza,</vt:lpstr>
      <vt:lpstr>1. Ry olo-matory ô ! Mba mifohaza,     Fa indro Kristy,    Ilay Fahazavana Izay tena malaza,     Dia tonga atý, Ka aza matory,     Fa mba atolory  Ny fonao izao     Mba hanazavany anao.</vt:lpstr>
      <vt:lpstr>2. Atý dia matevina sady mahàna      Ny zavona be ;    Ny sento, taraina sy fitomaniana     Dia misy anie, Ry olo-mahantra,     Jereo ny Mpiantra Henoinao izao     Jesosy nanavotra anao !</vt:lpstr>
      <vt:lpstr>3. Atý dia mangentana sady be ady,     Ka maro no voa ;    Tsy tambo isaina ireo mitady     Fiadanana am-po    Dia  aza tomany, Fa eto ihany    Ilay nanome Ny fahasoavana be !</vt:lpstr>
      <vt:lpstr>4. O, miandrandrà ka jereo ao ambony,     Fa  antoandro izao,    Falia toa zaza, tahafo ny fony,     Ny Tompo derao,Na misy ny onja     Sy ota mandoza, Dia mbola derao     Jehovah Mpiaro anao !</vt:lpstr>
      <vt:lpstr>5. O, mendrika hankalazaina Jehovah     Izay manome    Ny lalana sy fahamarinana koa    Sy fiainana be     Tsilovy, ry Kristy,Ny lala-mahitsy     Izorako izao,    Tantano re ny zanakao !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382 Ry olo-matory ô ! Mba mifohaza,</dc:title>
  <dc:creator>SWEET</dc:creator>
  <cp:lastModifiedBy>SWEET</cp:lastModifiedBy>
  <cp:revision>2</cp:revision>
  <dcterms:created xsi:type="dcterms:W3CDTF">2014-10-24T19:45:01Z</dcterms:created>
  <dcterms:modified xsi:type="dcterms:W3CDTF">2014-10-24T19:52:49Z</dcterms:modified>
</cp:coreProperties>
</file>